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图片 4"/>
          <p:cNvPicPr/>
          <p:nvPr/>
        </p:nvPicPr>
        <p:blipFill>
          <a:blip r:embed="rId1"/>
          <a:stretch>
            <a:fillRect/>
          </a:stretch>
        </p:blipFill>
        <p:spPr>
          <a:xfrm>
            <a:off x="-88265" y="115570"/>
            <a:ext cx="12367895" cy="868489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71855" y="3510280"/>
            <a:ext cx="10820400" cy="4916805"/>
          </a:xfrm>
        </p:spPr>
        <p:txBody>
          <a:bodyPr>
            <a:normAutofit fontScale="90000"/>
          </a:bodyPr>
          <a:p>
            <a:pPr algn="ctr"/>
            <a:br>
              <a:rPr lang="zh-CN" altLang="en-US" sz="3100"/>
            </a:br>
            <a:br>
              <a:rPr lang="zh-CN" altLang="en-US" sz="3100"/>
            </a:br>
            <a:br>
              <a:rPr lang="zh-CN" altLang="en-US" sz="3100"/>
            </a:br>
            <a:br>
              <a:rPr lang="zh-CN" altLang="en-US" sz="3100"/>
            </a:br>
            <a:br>
              <a:rPr lang="zh-CN" altLang="en-US" sz="3100"/>
            </a:br>
            <a:br>
              <a:rPr lang="zh-CN" altLang="en-US" sz="3100"/>
            </a:br>
            <a:br>
              <a:rPr lang="zh-CN" altLang="en-US" sz="3100"/>
            </a:br>
            <a:br>
              <a:rPr lang="zh-CN" altLang="en-US" sz="3100"/>
            </a:br>
            <a:br>
              <a:rPr lang="zh-CN" altLang="en-US" sz="3100"/>
            </a:br>
            <a:br>
              <a:rPr lang="zh-CN" altLang="en-US" sz="3100"/>
            </a:br>
            <a:br>
              <a:rPr lang="zh-CN" altLang="en-US" sz="3100"/>
            </a:br>
            <a:br>
              <a:rPr lang="zh-CN" altLang="en-US" sz="3100"/>
            </a:br>
            <a:br>
              <a:rPr lang="zh-CN" altLang="en-US" sz="3100"/>
            </a:br>
            <a:br>
              <a:rPr lang="zh-CN" altLang="en-US" sz="3100"/>
            </a:br>
            <a:br>
              <a:rPr lang="zh-CN" altLang="en-US" sz="3100"/>
            </a:br>
            <a:r>
              <a:rPr lang="zh-CN" altLang="en-US" sz="3100"/>
              <a:t>阳泉市城市管理局</a:t>
            </a:r>
            <a:br>
              <a:rPr lang="zh-CN" altLang="en-US" sz="3100"/>
            </a:br>
            <a:r>
              <a:rPr lang="zh-CN" altLang="en-US" sz="3100"/>
              <a:t>关于转发《山西省住房和城乡建设厅关于发布</a:t>
            </a:r>
            <a:r>
              <a:rPr lang="en-US" altLang="zh-CN" sz="3100"/>
              <a:t>2025</a:t>
            </a:r>
            <a:r>
              <a:rPr lang="zh-CN" altLang="en-US" sz="3100"/>
              <a:t>年第四批城市管理领域典型违法案件的通知》的</a:t>
            </a:r>
            <a:br>
              <a:rPr lang="zh-CN" altLang="en-US" sz="3100"/>
            </a:br>
            <a:r>
              <a:rPr lang="zh-CN" altLang="en-US" sz="3100"/>
              <a:t>通</a:t>
            </a:r>
            <a:r>
              <a:rPr lang="en-US" altLang="zh-CN" sz="3100"/>
              <a:t>  </a:t>
            </a:r>
            <a:r>
              <a:rPr lang="zh-CN" altLang="en-US" sz="3100"/>
              <a:t>知</a:t>
            </a:r>
            <a:br>
              <a:rPr lang="zh-CN" altLang="en-US" sz="3100"/>
            </a:br>
            <a:br>
              <a:rPr lang="en-US" altLang="zh-CN" sz="3100"/>
            </a:br>
            <a:r>
              <a:rPr lang="zh-CN" altLang="en-US" sz="3100"/>
              <a:t>市城市管理综合行政执法队、各县（区）城市管理综合行政执法局、高新区综合行政执法队：</a:t>
            </a:r>
            <a:br>
              <a:rPr lang="zh-CN" altLang="en-US" sz="3100"/>
            </a:br>
            <a:r>
              <a:rPr lang="zh-CN" altLang="en-US" sz="3100"/>
              <a:t>现将《山西省住房和城乡建设厅关于发布</a:t>
            </a:r>
            <a:r>
              <a:rPr lang="en-US" altLang="zh-CN" sz="3100"/>
              <a:t>2025</a:t>
            </a:r>
            <a:r>
              <a:rPr lang="zh-CN" altLang="en-US" sz="3100"/>
              <a:t>年第四批城市管理领域典型违法案件的通知》转发给你们，请认真组织学习，指导案件办理工作。</a:t>
            </a:r>
            <a:br>
              <a:rPr lang="zh-CN" altLang="en-US" sz="3100"/>
            </a:br>
            <a:r>
              <a:rPr lang="zh-CN" altLang="en-US" sz="3100"/>
              <a:t>附件：《山西省住房和城乡建设厅关于发布</a:t>
            </a:r>
            <a:r>
              <a:rPr lang="en-US" altLang="zh-CN" sz="3100"/>
              <a:t>2025</a:t>
            </a:r>
            <a:r>
              <a:rPr lang="zh-CN" altLang="en-US" sz="3100"/>
              <a:t>年第四批城市管理领域典型违法案件的通知》（晋建管函〔</a:t>
            </a:r>
            <a:r>
              <a:rPr lang="en-US" altLang="zh-CN" sz="3100"/>
              <a:t>2026</a:t>
            </a:r>
            <a:r>
              <a:rPr lang="zh-CN" altLang="en-US" sz="3100"/>
              <a:t>〕</a:t>
            </a:r>
            <a:r>
              <a:rPr lang="en-US" altLang="zh-CN" sz="3100"/>
              <a:t>10</a:t>
            </a:r>
            <a:r>
              <a:rPr lang="zh-CN" altLang="en-US" sz="3100"/>
              <a:t>号）</a:t>
            </a:r>
            <a:br>
              <a:rPr lang="zh-CN" altLang="en-US" sz="3100"/>
            </a:br>
            <a:br>
              <a:rPr lang="en-US" altLang="zh-CN" sz="3100"/>
            </a:br>
            <a:r>
              <a:rPr lang="zh-CN" altLang="en-US" sz="3100"/>
              <a:t>（主动公开）</a:t>
            </a:r>
            <a:br>
              <a:rPr lang="zh-CN" altLang="en-US" sz="3100"/>
            </a:br>
            <a:r>
              <a:rPr lang="en-US" altLang="zh-CN" sz="3100"/>
              <a:t>                             </a:t>
            </a:r>
            <a:br>
              <a:rPr lang="en-US" altLang="zh-CN" sz="3100"/>
            </a:br>
            <a:r>
              <a:rPr lang="en-US" altLang="zh-CN" sz="3100"/>
              <a:t>                                                                   </a:t>
            </a:r>
            <a:r>
              <a:rPr lang="zh-CN" altLang="en-US" sz="3100"/>
              <a:t>阳泉市城市管理局</a:t>
            </a:r>
            <a:br>
              <a:rPr lang="zh-CN" altLang="en-US" sz="3100"/>
            </a:br>
            <a:r>
              <a:rPr lang="en-US" altLang="zh-CN" sz="3100"/>
              <a:t>                                                                      2026</a:t>
            </a:r>
            <a:r>
              <a:rPr lang="zh-CN" altLang="en-US" sz="3100"/>
              <a:t>年</a:t>
            </a:r>
            <a:r>
              <a:rPr lang="en-US" altLang="zh-CN" sz="3100"/>
              <a:t>1</a:t>
            </a:r>
            <a:r>
              <a:rPr lang="zh-CN" altLang="en-US" sz="3100"/>
              <a:t>月</a:t>
            </a:r>
            <a:r>
              <a:rPr lang="en-US" altLang="zh-CN" sz="3100"/>
              <a:t>21日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437</Words>
  <Application>WPS 演示</Application>
  <PresentationFormat>宽屏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Arial</vt:lpstr>
      <vt:lpstr>宋体</vt:lpstr>
      <vt:lpstr>Wingdings</vt:lpstr>
      <vt:lpstr>微软雅黑</vt:lpstr>
      <vt:lpstr>Calibri</vt:lpstr>
      <vt:lpstr>Arial Unicode MS</vt:lpstr>
      <vt:lpstr>WPS</vt:lpstr>
      <vt:lpstr>阳泉市城市管理局 关于转发《山西省住房和城乡建设厅关于发布2025年第四批城市管理领域典型违法案件的通知》的 通  知  市城市管理综合行政执法队、各县（区）城市管理综合行政执法局、高新区综合行政执法队： 现将《山西省住房和城乡建设厅关于发布2025年第四批城市管理领域典型违法案件的通知》转发给你们，请认真组织学习，指导案件办理工作。 附件：《山西省住房和城乡建设厅关于发布2025年第四批城市管理领域典型违法案件的通知》（晋建管函〔2026〕10号）  （主动公开）                                                                                                  阳泉市城市管理局                                                                       2026年1月21日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慧</cp:lastModifiedBy>
  <cp:revision>6</cp:revision>
  <dcterms:created xsi:type="dcterms:W3CDTF">2023-08-09T12:44:00Z</dcterms:created>
  <dcterms:modified xsi:type="dcterms:W3CDTF">2026-02-11T09:32:40Z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2052-12.1.0.24657</vt:lpwstr>
  </property>
  <property fmtid="{D5CDD505-2E9C-101B-9397-08002B2CF9AE}" pid="3" name="ICV">
    <vt:lpwstr>2E9AB4C2405F4479ADFF490C2267044D_12</vt:lpwstr>
  </property>
</Properties>
</file>