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7" r:id="rId3"/>
    <p:sldId id="264" r:id="rId4"/>
    <p:sldId id="259" r:id="rId5"/>
    <p:sldId id="260" r:id="rId6"/>
    <p:sldId id="261" r:id="rId7"/>
  </p:sldIdLst>
  <p:sldSz cx="12192000" cy="6858000"/>
  <p:notesSz cx="7103745" cy="10234295"/>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gs" Target="tags/tag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fontScale="90000"/>
          </a:bodyPr>
          <a:p>
            <a:pPr algn="ctr">
              <a:lnSpc>
                <a:spcPct val="130000"/>
              </a:lnSpc>
              <a:buClrTx/>
              <a:buSzTx/>
              <a:buFontTx/>
            </a:pPr>
            <a:r>
              <a:rPr lang="zh-CN" altLang="en-US" sz="40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2023年党政主要负责人履行推进法治建设</a:t>
            </a:r>
            <a:br>
              <a:rPr lang="zh-CN" altLang="en-US" sz="40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zh-CN" altLang="en-US" sz="40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第一责任人职责工作清单</a:t>
            </a: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endPar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fontScale="90000"/>
          </a:bodyPr>
          <a:p>
            <a:pPr algn="l">
              <a:lnSpc>
                <a:spcPct val="130000"/>
              </a:lnSpc>
              <a:buClrTx/>
              <a:buSzTx/>
              <a:buFontTx/>
            </a:pP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为认真落实市委办公室、市政府办公室《阳泉市2023年度党政主要负责人履行推进法治建设第一责任人职责工作清单》，就2023年度阳泉市城市管理局党政主要负责人履行推进法治建设第一责任人职责明确如下具体任务：</a:t>
            </a: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t>一、坚持局党组理论学习中心组集体学法制度</a:t>
            </a:r>
            <a:b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br>
            <a: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t>深入学习习近平法治思想，把宪法学习摆在突出位置。把法律、法规和党章、党规、党纪列入局党组年度学习计划，年度集体学法不少于六次。</a:t>
            </a:r>
            <a:b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br>
            <a: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t>牵头科室：政策法规科</a:t>
            </a:r>
            <a:b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br>
            <a:r>
              <a:rPr lang="en-US" altLang="zh-CN" sz="311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sym typeface="+mn-ea"/>
              </a:rPr>
              <a:t>落实部门：局办公室</a:t>
            </a:r>
            <a:endPar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5240" y="-20955"/>
            <a:ext cx="12222480" cy="6899910"/>
          </a:xfrm>
          <a:prstGeom prst="rect">
            <a:avLst/>
          </a:prstGeom>
        </p:spPr>
      </p:pic>
      <p:sp>
        <p:nvSpPr>
          <p:cNvPr id="2" name="标题 1"/>
          <p:cNvSpPr>
            <a:spLocks noGrp="1"/>
          </p:cNvSpPr>
          <p:nvPr>
            <p:ph type="title"/>
          </p:nvPr>
        </p:nvSpPr>
        <p:spPr>
          <a:xfrm>
            <a:off x="608965" y="3020060"/>
            <a:ext cx="10515600" cy="1325563"/>
          </a:xfrm>
        </p:spPr>
        <p:txBody>
          <a:bodyPr>
            <a:normAutofit fontScale="90000"/>
          </a:bodyPr>
          <a:p>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二、加强法治城管建设组织领导</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把推进法治建设摆在突出的位置，进一步压实主要负责人履行推进法治建设第一责任人职责，将履职情况列入年终述职内容。局务会定期听取法治建设工作汇报，及时研究解决法治建设工作和问题。贯彻落实《法治中国建设规划（2022—2025年）》《法治政府建设实施纲要（2021—2025年）》《法治社会建设实施纲要（2020—2025年）》和省、市实施方案，按照要求落实法治城管建设年度报告制度。</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牵头科室：政策法规科</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落实部门：机关各科室、局属各单位</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三、开展行政执法规范化建设</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加强城市管理相关法律法规的学习培训，切实提高普法针对性和实效性。定期组织开展执法监督检查、案卷评查，深入推进行政执法公示、重大执法决定法制审核、执法全过程记录制度落实，深化城市管理执法队伍“强基础、转作风、树形象”行动成效，进一步规范城市管理执法行为，深入推进严格规范公正文明执法。</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牵头科室：政策法规科 执法监督科</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落实部门：执法队</a:t>
            </a:r>
            <a:endPar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四、落实法律顾问制度</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完善法律顾问参与行政决策的工作机制和保障机制，发挥法律顾问在制定重大行政决策、推进依法行政工作中的作用，确保重大行政决策的科学合法，推动法律顾问工作科学化、规范化。</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牵头科室：政策法规科</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五、建立责任机制，实行目标监管</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对执法行为实施有效监督，明确监督的内容和责任。进一步规范执法程序，严格执行《住房和城乡建设行政处罚程序规定》。加强对党员领导干部的监督，加强党内监督。严格执行《党内监督条例》，不断规范领导班子议事、决策行为，确保重大事项由领导班子集体研究决定。</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牵头科室：执法监督科 办公室</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落实部门：局属各单位</a:t>
            </a:r>
            <a:endPar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六、打造法治化营商环境</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围绕主责主业，打造“三无”“三可”营商环境，优化水、气、热报装流程，规范行政执法行为，提高城市管理服务水平和效率，充分发挥城市管理在优化营商环境中的“软实力”作用。</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牵头科室：政策法规科</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落实部门：机关各科室、局属各单位</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七、积极推进智慧城管平台建设</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将环卫监管、渣土监管、餐厨垃圾、城管执法、园林市政等多个专项信息系统与智慧城管平台和考核监管体系融合。提升平台发现、反馈、处置问题能力，强化监督指挥作用。</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牵头部门：市城市综合管理服务监督指挥中心</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配合部门：局属各单位</a:t>
            </a:r>
            <a:endPar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tags/tag1.xml><?xml version="1.0" encoding="utf-8"?>
<p:tagLst xmlns:p="http://schemas.openxmlformats.org/presentationml/2006/main">
  <p:tag name="commondata" val="eyJoZGlkIjoiYzQ3N2I4NDM3YjIxMGU1MGI5Y2ZhNjdmYTQ4ZTk5MW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1176</Words>
  <Application>WPS 演示</Application>
  <PresentationFormat>宽屏</PresentationFormat>
  <Paragraphs>10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华文楷体</vt:lpstr>
      <vt:lpstr>微软雅黑</vt:lpstr>
      <vt:lpstr>Arial Black</vt:lpstr>
      <vt:lpstr>Arial Unicode MS</vt:lpstr>
      <vt:lpstr>Calibri</vt:lpstr>
      <vt:lpstr>Office 主题​​</vt:lpstr>
      <vt:lpstr>今年“12.4”是我国第十个国家宪法日，为深入学习宣传习近平法治思想，扎实开展好今年的国家宪法日和“宪法宣传周”活动，按照市委全面依法治市委员会关于印发《2023年阳泉市“宪法宣传周”活动实施方案》的通知要求，现将2023年我局“12.4”国家宪法日和宪法宣传周活动安排如下。</vt:lpstr>
      <vt:lpstr>  为认真落实市委办公室、市政府办公室《阳泉市2023年度党政主要负责人履行推进法治建设第一责任人职责工作清单》，就2023年度阳泉市城市管理局党政主要负责人履行推进法治建设第一责任人职责明确如下具体任务： 一、坚持局党组理论学习中心组集体学法制度 深入学习习近平法治思想，把宪法学习摆在突出位置。把法律、法规和党章、党规、党纪列入局党组年度学习计划，年度集体学法不少于六次。 牵头科室：政策法规科 落实部门：局办公室</vt:lpstr>
      <vt:lpstr> 一、时间安排 2023年12月4日至12月10日 二、活动主题 大力弘扬宪法精神，建设社会主义法治文化 三、重点宣传内容 1、习近平新时代中国特色社会主义思想； 2、习近平法治思想、习近平文化思想； 3、宪法，社会主义法治文化； 4、党的十八大以来全面依法治国取得的成就； 5、城市管理行政执法领域的法律法规。 四、活动安排 1、开展习近平法治思想学习宣传活动。运用专题讲座、集体理论学习等多种形式，组织本单位工作人员学习宪法知识，学习党章和其他党内法规，引导本单位工作人员依宪依法依规履职，坚定不移走中国特色社会主义法治道路。</vt:lpstr>
      <vt:lpstr>2、组织开展“旁听庭审”活动。为进一步落实最高人民法院、司法部、全国普法办《关于推动国家工作人员旁听庭审活动常态化制度化的意见》，宪法宣传周期间组织局属各单位主要负责人在阳泉市城区人民法院开展旁听庭审活动，进一步增强国家机关工作人员尤其是领导干部的法治意识，助推法治城管建设。 3、开展现场宣传活动。在宪法宣传周期间组织本单位职工在单位楼前、街头、社区等场所开展法律宣传活动。在本单位办公楼前悬挂、电子显示屏播放宪法学习宣传的标语、横幅，利用网站、微信公众号等新媒体传播宪法知识，推送本单位宪法宣传周活动开展情况，营造浓厚的宪法宣传氛围。 4、开展宪法进企业、进商户、进社区活动。面向服务企业、商户发放宣传资料，开展法律咨询，突出宣传“法治是最好的营商环境”，强化企业、商户经营管理者的宪法法律意识，维护宪法权威。</vt:lpstr>
      <vt:lpstr> 五、工作要求 1、各单位要高度重视宪法宣传周活动，严格按照实施方案要求，结合各自工作内容和特点，深入开展宪法学习宣传活动和群众性法治文化活动，推动宪法精神深入人心，确保活动有声势、有效果、有序推进、圆满结束。 2、落实“谁执法谁普法”责任制。宪法宣传是国家机关共同的普法责任，各单位要紧紧围绕活动主题，按照活动方案的安排部署，切实担起责任、主动作为，结合业务职能创造性地开展各具特色的宣传活动。 3、加强宣传报道。各单位要及时收集活动开展情况，并积极向新闻媒体报导。宣传活动总结于12月15日前报回局法规科，并附活动文字、图片、影音等。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greatwall</dc:creator>
  <cp:lastModifiedBy>Administrator</cp:lastModifiedBy>
  <cp:revision>6</cp:revision>
  <dcterms:created xsi:type="dcterms:W3CDTF">2023-04-07T02:39:00Z</dcterms:created>
  <dcterms:modified xsi:type="dcterms:W3CDTF">2024-01-02T01:28:33Z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2052-12.1.0.16120</vt:lpwstr>
  </property>
  <property fmtid="{D5CDD505-2E9C-101B-9397-08002B2CF9AE}" pid="3" name="ICV">
    <vt:lpwstr>3633D9B807CC4A2CBE8195C108EF723D_12</vt:lpwstr>
  </property>
</Properties>
</file>