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56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-55245" y="-190500"/>
            <a:ext cx="9294495" cy="72599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868680" y="1336675"/>
            <a:ext cx="7152640" cy="40652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algn="ctr"/>
            <a:r>
              <a:rPr lang="zh-CN" sz="2500">
                <a:ea typeface="宋体" panose="02010600030101010101" pitchFamily="2" charset="-122"/>
              </a:rPr>
              <a:t>阳泉市城市管理局关于转发《山西省住房和城乡建设厅关于发布2024年第一批城市管理领域典型违法案件的通知》的通知</a:t>
            </a:r>
            <a:r>
              <a:rPr lang="en-US" sz="1800">
                <a:latin typeface="仿宋" panose="02010609060101010101" charset="-122"/>
                <a:ea typeface="宋体" panose="02010600030101010101" pitchFamily="2" charset="-122"/>
              </a:rPr>
              <a:t> </a:t>
            </a:r>
            <a:r>
              <a:rPr lang="zh-CN" sz="1800">
                <a:ea typeface="宋体" panose="02010600030101010101" pitchFamily="2" charset="-122"/>
              </a:rPr>
              <a:t>市城市管理综合行政执法队、各县（区）城市管理综合行政执法局、高新区综合行政执法队：现将《山西省住房和城乡建设厅关于发布2024年第一批城市管理领域典型违法案件的通知》（晋建管函〔</a:t>
            </a:r>
            <a:r>
              <a:rPr lang="en-US" sz="1800">
                <a:latin typeface="仿宋" panose="02010609060101010101" charset="-122"/>
                <a:ea typeface="宋体" panose="02010600030101010101" pitchFamily="2" charset="-122"/>
              </a:rPr>
              <a:t>2024</a:t>
            </a:r>
            <a:r>
              <a:rPr lang="zh-CN" sz="1800">
                <a:ea typeface="宋体" panose="02010600030101010101" pitchFamily="2" charset="-122"/>
              </a:rPr>
              <a:t>〕169号）转发给你们，请认真学习，提高案件办理水平。附件:《山西省住房和城乡建设厅关于发布2024年第一批城市管理领域典型违法案件的通知》(晋建管函〔</a:t>
            </a:r>
            <a:r>
              <a:rPr lang="en-US" sz="1800">
                <a:latin typeface="仿宋" panose="02010609060101010101" charset="-122"/>
                <a:ea typeface="宋体" panose="02010600030101010101" pitchFamily="2" charset="-122"/>
              </a:rPr>
              <a:t>2024</a:t>
            </a:r>
            <a:r>
              <a:rPr lang="zh-CN" sz="1800">
                <a:ea typeface="宋体" panose="02010600030101010101" pitchFamily="2" charset="-122"/>
              </a:rPr>
              <a:t>〕169号)</a:t>
            </a:r>
            <a:r>
              <a:rPr lang="en-US" sz="1800">
                <a:latin typeface="仿宋" panose="02010609060101010101" charset="-122"/>
                <a:ea typeface="宋体" panose="02010600030101010101" pitchFamily="2" charset="-122"/>
              </a:rPr>
              <a:t> </a:t>
            </a:r>
            <a:r>
              <a:rPr lang="zh-CN" sz="1800">
                <a:ea typeface="宋体" panose="02010600030101010101" pitchFamily="2" charset="-122"/>
              </a:rPr>
              <a:t></a:t>
            </a:r>
            <a:endParaRPr lang="zh-CN" altLang="en-US" sz="180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-75565" y="-200660"/>
            <a:ext cx="9294495" cy="72599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"/>
          <p:cNvSpPr/>
          <p:nvPr/>
        </p:nvSpPr>
        <p:spPr>
          <a:xfrm>
            <a:off x="1835785" y="2852420"/>
            <a:ext cx="5836920" cy="25819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谢谢观看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WPS 演示</Application>
  <PresentationFormat/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Calibri</vt:lpstr>
      <vt:lpstr>仿宋</vt:lpstr>
      <vt:lpstr>默认设计模板</vt:lpstr>
      <vt:lpstr>1_默认设计模板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慧</cp:lastModifiedBy>
  <cp:revision>1</cp:revision>
  <dcterms:created xsi:type="dcterms:W3CDTF">2024-02-23T07:42:16Z</dcterms:created>
  <dcterms:modified xsi:type="dcterms:W3CDTF">2024-02-23T07:42:16Z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2052-11.8.2.12055</vt:lpwstr>
  </property>
  <property fmtid="{D5CDD505-2E9C-101B-9397-08002B2CF9AE}" pid="3" name="ICV">
    <vt:lpwstr>D877E2C02C334728B72B915B62112082</vt:lpwstr>
  </property>
</Properties>
</file>