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webp.webp"/>
          <p:cNvPicPr>
            <a:picLocks noChangeAspect="1"/>
          </p:cNvPicPr>
          <p:nvPr/>
        </p:nvPicPr>
        <p:blipFill>
          <a:blip r:embed="rId1"/>
          <a:srcRect l="3375" t="9856" r="3396" b="58777"/>
          <a:stretch>
            <a:fillRect/>
          </a:stretch>
        </p:blipFill>
        <p:spPr>
          <a:xfrm>
            <a:off x="-163195" y="-113030"/>
            <a:ext cx="12624435" cy="749871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-66040" y="760095"/>
            <a:ext cx="12324715" cy="655193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ctr"/>
            <a:r>
              <a:rPr lang="zh-CN" sz="2500" b="1">
                <a:ea typeface="宋体" panose="02010600030101010101" pitchFamily="2" charset="-122"/>
              </a:rPr>
              <a:t>阳泉市城市管理局关于转发《山西省住房和城乡建设厅关于各市2023年度建筑市场监管执法情况的通报》的通知</a:t>
            </a:r>
            <a:r>
              <a:rPr lang="en-US" b="1">
                <a:latin typeface="仿宋" panose="02010609060101010101" charset="-122"/>
                <a:ea typeface="宋体" panose="02010600030101010101" pitchFamily="2" charset="-122"/>
              </a:rPr>
              <a:t></a:t>
            </a:r>
            <a:r>
              <a:rPr lang="en-US" b="0">
                <a:latin typeface="仿宋" panose="02010609060101010101" charset="-122"/>
                <a:ea typeface="宋体" panose="02010600030101010101" pitchFamily="2" charset="-122"/>
              </a:rPr>
              <a:t> </a:t>
            </a:r>
            <a:endParaRPr lang="en-US" b="0">
              <a:latin typeface="仿宋" panose="02010609060101010101" charset="-122"/>
              <a:ea typeface="宋体" panose="02010600030101010101" pitchFamily="2" charset="-122"/>
            </a:endParaRPr>
          </a:p>
          <a:p>
            <a:pPr indent="0" algn="ctr"/>
            <a:r>
              <a:rPr lang="zh-CN" b="0">
                <a:ea typeface="宋体" panose="02010600030101010101" pitchFamily="2" charset="-122"/>
              </a:rPr>
              <a:t>市城市管理综合行政执法队、各县（区）城市管理综合行政执法局、高新区综合行政执法队：现将《山西省住房和城乡建设厅关于各市2023年度建筑市场监管执法情况的通报》（晋建市函〔2024〕266号）转发给你们，请认真传达学习，对通报中反映出的问题举一反三，对违法违规项目严格执法，处置到位。杜绝执法“宽松软”问题。</a:t>
            </a:r>
            <a:r>
              <a:rPr lang="en-US" b="0">
                <a:latin typeface="仿宋_GB2312" charset="0"/>
                <a:ea typeface="宋体" panose="02010600030101010101" pitchFamily="2" charset="-122"/>
              </a:rPr>
              <a:t> </a:t>
            </a:r>
            <a:r>
              <a:rPr lang="zh-CN" b="0">
                <a:ea typeface="宋体" panose="02010600030101010101" pitchFamily="2" charset="-122"/>
              </a:rPr>
              <a:t>附件：</a:t>
            </a:r>
            <a:r>
              <a:rPr lang="en-US" b="0">
                <a:latin typeface="仿宋_GB2312" charset="0"/>
                <a:ea typeface="宋体" panose="02010600030101010101" pitchFamily="2" charset="-122"/>
              </a:rPr>
              <a:t>  </a:t>
            </a:r>
            <a:r>
              <a:rPr lang="zh-CN" b="0">
                <a:ea typeface="宋体" panose="02010600030101010101" pitchFamily="2" charset="-122"/>
              </a:rPr>
              <a:t>山西省住房和城乡建设厅关于各市2023年度建筑市场监管执法情况的通报  晋建市函〔2024〕266号</a:t>
            </a:r>
            <a:endParaRPr lang="zh-CN" altLang="en-US" b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webp.webp"/>
          <p:cNvPicPr>
            <a:picLocks noChangeAspect="1"/>
          </p:cNvPicPr>
          <p:nvPr/>
        </p:nvPicPr>
        <p:blipFill>
          <a:blip r:embed="rId1"/>
          <a:srcRect l="3375" t="9856" r="3396" b="58777"/>
          <a:stretch>
            <a:fillRect/>
          </a:stretch>
        </p:blipFill>
        <p:spPr>
          <a:xfrm>
            <a:off x="-163195" y="-113030"/>
            <a:ext cx="12624435" cy="749871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148965" y="2658745"/>
            <a:ext cx="7215505" cy="136969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谢谢观看</a:t>
            </a:r>
            <a:endParaRPr lang="zh-CN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WPS 演示</Application>
  <PresentationFormat>宽屏</PresentationFormat>
  <Paragraphs>10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宋体</vt:lpstr>
      <vt:lpstr>Wingdings</vt:lpstr>
      <vt:lpstr>Arial Unicode MS</vt:lpstr>
      <vt:lpstr>Calibri</vt:lpstr>
      <vt:lpstr>微软雅黑</vt:lpstr>
      <vt:lpstr>方正小标宋简体</vt:lpstr>
      <vt:lpstr>仿宋</vt:lpstr>
      <vt:lpstr>仿宋_GB2312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慧</cp:lastModifiedBy>
  <cp:revision>2</cp:revision>
  <dcterms:created xsi:type="dcterms:W3CDTF">2024-04-01T02:46:00Z</dcterms:created>
  <dcterms:modified xsi:type="dcterms:W3CDTF">2024-04-01T03:19:51Z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3496019D54D54E7A823390CAE6B6D39C</vt:lpwstr>
  </property>
  <property fmtid="{D5CDD505-2E9C-101B-9397-08002B2CF9AE}" pid="3" name="KSOProductBuildVer">
    <vt:lpwstr>2052-11.8.2.12055</vt:lpwstr>
  </property>
</Properties>
</file>