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7" r:id="rId3"/>
    <p:sldId id="264" r:id="rId4"/>
    <p:sldId id="259" r:id="rId5"/>
    <p:sldId id="260" r:id="rId6"/>
    <p:sldId id="261" r:id="rId7"/>
  </p:sldIdLst>
  <p:sldSz cx="12192000" cy="6858000"/>
  <p:notesSz cx="7103745" cy="10234295"/>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handoutMaster" Target="handoutMasters/handoutMaster1.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gs" Target="tags/tag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1760220"/>
            <a:ext cx="10515600" cy="1325563"/>
          </a:xfrm>
        </p:spPr>
        <p:txBody>
          <a:bodyPr>
            <a:normAutofit/>
          </a:bodyPr>
          <a:p>
            <a:pPr algn="ctr">
              <a:lnSpc>
                <a:spcPct val="130000"/>
              </a:lnSpc>
              <a:buClrTx/>
              <a:buSzTx/>
              <a:buFontTx/>
            </a:pPr>
            <a: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阳泉市城市管理局2024年行政执法人员教育培训方案</a:t>
            </a:r>
            <a:endPar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1760220"/>
            <a:ext cx="10515600" cy="1325563"/>
          </a:xfrm>
        </p:spPr>
        <p:txBody>
          <a:bodyPr>
            <a:normAutofit fontScale="90000"/>
          </a:bodyPr>
          <a:p>
            <a:pPr algn="l">
              <a:lnSpc>
                <a:spcPct val="130000"/>
              </a:lnSpc>
              <a:buClrTx/>
              <a:buSzTx/>
              <a:buFontTx/>
            </a:pPr>
            <a:b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en-US" altLang="zh-CN"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      </a:t>
            </a:r>
            <a: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为认真贯彻落实《阳泉市贯彻落实山西省提升行政执法质量三年行动计划实施方案（2023-2025年）的工作举措》，全面提升我局行政执法质量和效能，服务保障我市高质量发展，结合城市管理工作实际，制定本年度行政执法人员教育培训方案。</a:t>
            </a:r>
            <a:b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endPar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5240" y="-20955"/>
            <a:ext cx="12222480" cy="6899910"/>
          </a:xfrm>
          <a:prstGeom prst="rect">
            <a:avLst/>
          </a:prstGeom>
        </p:spPr>
      </p:pic>
      <p:sp>
        <p:nvSpPr>
          <p:cNvPr id="2" name="标题 1"/>
          <p:cNvSpPr>
            <a:spLocks noGrp="1"/>
          </p:cNvSpPr>
          <p:nvPr>
            <p:ph type="title"/>
          </p:nvPr>
        </p:nvSpPr>
        <p:spPr>
          <a:xfrm>
            <a:off x="608965" y="3020060"/>
            <a:ext cx="10515600" cy="1325563"/>
          </a:xfrm>
        </p:spPr>
        <p:txBody>
          <a:bodyPr>
            <a:normAutofit fontScale="90000"/>
          </a:bodyPr>
          <a:p>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        一、指导思想</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       坚持以习近平新时代中国特色社会主义思想为指导，深入学习贯彻习近平法治思想，全面贯彻落实党的二十大精神，认真贯彻落实习近平总书记视察山西重要讲话、重要指示精神，深刻领悟“两个确立”的决定意义，增强“四个意识”、坚定“四个自信”、做到“两个维护”。</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       二、总体目标</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      紧紧围绕市委“14510”总体思路和部署，通过全方位、多形式行政执法人员培训，规范行政执法行为，完善行政执法体制机制，强化行政执法监督问责，城市管理行政执法队伍能力素质明显提升，行政执法质量和效能显著提高，法治化营商环境持续优化，人民群众对行政执法的满意度大幅上升。</a:t>
            </a:r>
            <a:endPar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三、培训内容</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习近平新时代中国特色社会主义思想、习近平法治思想、党的二十大精神。重点围绕宪法、行政处罚法、行政许可法、行政强制法、行政诉讼法、行政复议法、山西省行政执法条例以及住建和城市管理领域法律法规开展培训和学习，将国务院办公厅《提升行政执法质量三年行动计划（2023—2025年）》（国办发〔2023〕27号）列为必训内容。同时对行政执法“三项制度”、典型案例、行政执法文书、案卷制作、案例分析等进行学习。</a:t>
            </a:r>
            <a:endPar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四、培训形式</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（一）加强机关工作人员法治教育。</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（二）开展执法人员法治培训。</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（三）在执法中普法。</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r>
              <a:rPr lang="zh-CN"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五、</a:t>
            </a: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工作要求</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（一）强化组织领导。</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（二）落实普法责任。</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（三）确保培训的实效性。</a:t>
            </a:r>
            <a:endPar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tags/tag1.xml><?xml version="1.0" encoding="utf-8"?>
<p:tagLst xmlns:p="http://schemas.openxmlformats.org/presentationml/2006/main">
  <p:tag name="commondata" val="eyJoZGlkIjoiYzQ3N2I4NDM3YjIxMGU1MGI5Y2ZhNjdmYTQ4ZTk5MWY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759</Words>
  <Application>WPS 演示</Application>
  <PresentationFormat>宽屏</PresentationFormat>
  <Paragraphs>10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华文楷体</vt:lpstr>
      <vt:lpstr>微软雅黑</vt:lpstr>
      <vt:lpstr>Arial Black</vt:lpstr>
      <vt:lpstr>Arial Unicode MS</vt:lpstr>
      <vt:lpstr>Calibri</vt:lpstr>
      <vt:lpstr>Office 主题​​</vt:lpstr>
      <vt:lpstr>2023年党政主要负责人履行推进法治建设 第一责任人职责工作清单 </vt:lpstr>
      <vt:lpstr>  为认真落实市委办公室、市政府办公室《阳泉市2023年度党政主要负责人履行推进法治建设第一责任人职责工作清单》，就2023年度阳泉市城市管理局党政主要负责人履行推进法治建设第一责任人职责明确如下具体任务： 一、坚持局党组理论学习中心组集体学法制度 深入学习习近平法治思想，把宪法学习摆在突出位置。把法律、法规和党章、党规、党纪列入局党组年度学习计划，年度集体学法不少于六次。 牵头科室：政策法规科 落实部门：局办公室</vt:lpstr>
      <vt:lpstr> 二、加强法治城管建设组织领导 把推进法治建设摆在突出的位置，进一步压实主要负责人履行推进法治建设第一责任人职责，将履职情况列入年终述职内容。局务会定期听取法治建设工作汇报，及时研究解决法治建设工作和问题。贯彻落实《法治中国建设规划（2022—2025年）》《法治政府建设实施纲要（2021—2025年）》《法治社会建设实施纲要（2020—2025年）》和省、市实施方案，按照要求落实法治城管建设年度报告制度。 牵头科室：政策法规科 落实部门：机关各科室、局属各单位 三、开展行政执法规范化建设 加强城市管理相关法律法规的学习培训，切实提高普法针对性和实效性。定期组织开展执法监督检查、案卷评查，深入推进行政执法公示、重大执法决定法制审核、执法全过程记录制度落实，深化城市管理执法队伍“强基础、转作风、树形象”行动成效，进一步规范城市管理执法行为，深入推进严格规范公正文明执法。 牵头科室：政策法规科 执法监督科 落实部门：执法队</vt:lpstr>
      <vt:lpstr> 四、落实法律顾问制度 完善法律顾问参与行政决策的工作机制和保障机制，发挥法律顾问在制定重大行政决策、推进依法行政工作中的作用，确保重大行政决策的科学合法，推动法律顾问工作科学化、规范化。 牵头科室：政策法规科 五、建立责任机制，实行目标监管 对执法行为实施有效监督，明确监督的内容和责任。进一步规范执法程序，严格执行《住房和城乡建设行政处罚程序规定》。加强对党员领导干部的监督，加强党内监督。严格执行《党内监督条例》，不断规范领导班子议事、决策行为，确保重大事项由领导班子集体研究决定。 牵头科室：执法监督科 办公室 落实部门：局属各单位</vt:lpstr>
      <vt:lpstr>  六、打造法治化营商环境 围绕主责主业，打造“三无”“三可”营商环境，优化水、气、热报装流程，规范行政执法行为，提高城市管理服务水平和效率，充分发挥城市管理在优化营商环境中的“软实力”作用。 牵头科室：政策法规科 落实部门：机关各科室、局属各单位 七、积极推进智慧城管平台建设 将环卫监管、渣土监管、餐厨垃圾、城管执法、园林市政等多个专项信息系统与智慧城管平台和考核监管体系融合。提升平台发现、反馈、处置问题能力，强化监督指挥作用。 牵头部门：市城市综合管理服务监督指挥中心 配合部门：局属各单位</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greatwall</dc:creator>
  <cp:lastModifiedBy>Administrator</cp:lastModifiedBy>
  <cp:revision>9</cp:revision>
  <dcterms:created xsi:type="dcterms:W3CDTF">2023-04-07T02:39:00Z</dcterms:created>
  <dcterms:modified xsi:type="dcterms:W3CDTF">2024-04-11T08:20:35Z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2052-12.1.0.16388</vt:lpwstr>
  </property>
  <property fmtid="{D5CDD505-2E9C-101B-9397-08002B2CF9AE}" pid="3" name="ICV">
    <vt:lpwstr>3633D9B807CC4A2CBE8195C108EF723D_12</vt:lpwstr>
  </property>
</Properties>
</file>