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88" r:id="rId3"/>
    <p:sldId id="498" r:id="rId4"/>
    <p:sldId id="499" r:id="rId5"/>
    <p:sldId id="480" r:id="rId6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3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16" userDrawn="1">
          <p15:clr>
            <a:srgbClr val="A4A3A4"/>
          </p15:clr>
        </p15:guide>
        <p15:guide id="4" orient="horz" pos="2147" userDrawn="1">
          <p15:clr>
            <a:srgbClr val="A4A3A4"/>
          </p15:clr>
        </p15:guide>
        <p15:guide id="5" orient="horz" pos="3902" userDrawn="1">
          <p15:clr>
            <a:srgbClr val="A4A3A4"/>
          </p15:clr>
        </p15:guide>
        <p15:guide id="6" orient="horz" pos="39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557"/>
    <a:srgbClr val="FBD335"/>
    <a:srgbClr val="25283E"/>
    <a:srgbClr val="22313A"/>
    <a:srgbClr val="9C7A4A"/>
    <a:srgbClr val="535884"/>
    <a:srgbClr val="FDEAE7"/>
    <a:srgbClr val="7C81AC"/>
    <a:srgbClr val="616699"/>
    <a:srgbClr val="FCD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66" autoAdjust="0"/>
    <p:restoredTop sz="94799" autoAdjust="0"/>
  </p:normalViewPr>
  <p:slideViewPr>
    <p:cSldViewPr snapToGrid="0" showGuides="1">
      <p:cViewPr>
        <p:scale>
          <a:sx n="80" d="100"/>
          <a:sy n="80" d="100"/>
        </p:scale>
        <p:origin x="352" y="320"/>
      </p:cViewPr>
      <p:guideLst>
        <p:guide pos="3833"/>
        <p:guide pos="7256"/>
        <p:guide orient="horz" pos="616"/>
        <p:guide orient="horz" pos="2147"/>
        <p:guide orient="horz" pos="3902"/>
        <p:guide orient="horz" pos="39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103" y="2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99D64-9864-4038-A654-83ABF45729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3578C-86A5-4E1B-A8F4-43FBF4704B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B87CD-54B4-4E9A-B40F-926276AE1B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D3E1B-6EFF-4A75-A3C0-EE4BF997391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無用PPT原创模板，未经授权禁止商用&#10;关注公众号【無用PPT】获取更多模板&#10;联系微信：wuypp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61" y="1885836"/>
            <a:ext cx="5892078" cy="3086327"/>
          </a:xfrm>
          <a:prstGeom prst="rect">
            <a:avLst/>
          </a:prstGeom>
        </p:spPr>
      </p:pic>
      <p:sp>
        <p:nvSpPr>
          <p:cNvPr id="2" name="矩形 1" descr="無用PPT原创模板，未经授权禁止商用&#10;关注公众号【無用PPT】获取更多模板&#10;联系微信：wuyppt"/>
          <p:cNvSpPr/>
          <p:nvPr userDrawn="1"/>
        </p:nvSpPr>
        <p:spPr>
          <a:xfrm>
            <a:off x="0" y="9270"/>
            <a:ext cx="12192000" cy="68487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文本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R 代码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無用PPT原创模板，未经授权禁止商用&#10;关注公众号【無用PPT】获取更多模板&#10;联系微信：wuyppt"/>
          <p:cNvPicPr>
            <a:picLocks noChangeAspect="1"/>
          </p:cNvPicPr>
          <p:nvPr/>
        </p:nvPicPr>
        <p:blipFill rotWithShape="1">
          <a:blip r:embed="rId1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7" t="23574" b="16666"/>
          <a:stretch>
            <a:fillRect/>
          </a:stretch>
        </p:blipFill>
        <p:spPr>
          <a:xfrm>
            <a:off x="5486399" y="663598"/>
            <a:ext cx="5714259" cy="5530804"/>
          </a:xfrm>
          <a:prstGeom prst="rect">
            <a:avLst/>
          </a:prstGeom>
        </p:spPr>
      </p:pic>
      <p:pic>
        <p:nvPicPr>
          <p:cNvPr id="13" name="图片 12" descr="無用PPT原创模板，未经授权禁止商用&#10;关注公众号【無用PPT】获取更多模板&#10;联系微信：wuypp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525" y="949702"/>
            <a:ext cx="810420" cy="802065"/>
          </a:xfrm>
          <a:prstGeom prst="rect">
            <a:avLst/>
          </a:prstGeom>
        </p:spPr>
      </p:pic>
      <p:sp>
        <p:nvSpPr>
          <p:cNvPr id="2" name="矩形 1" descr="無用PPT原创模板，未经授权禁止商用&#10;关注公众号【無用PPT】获取更多模板&#10;联系微信：wuyppt"/>
          <p:cNvSpPr/>
          <p:nvPr/>
        </p:nvSpPr>
        <p:spPr>
          <a:xfrm>
            <a:off x="1510030" y="849630"/>
            <a:ext cx="9149080" cy="82994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zh-CN" sz="2400" kern="25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阳泉市城市管理局</a:t>
            </a:r>
            <a:endParaRPr lang="en-US" altLang="zh-CN" sz="2400" kern="25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2400" kern="25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关于组织开展赴太原、晋城学习交流城市管理执法工作的通知</a:t>
            </a:r>
            <a:endParaRPr lang="en-US" altLang="zh-CN" sz="2400" kern="25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 descr="無用PPT原创模板，未经授权禁止商用&#10;关注公众号【無用PPT】获取更多模板&#10;联系微信：wuyppt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7" t="23574" b="16666"/>
          <a:stretch>
            <a:fillRect/>
          </a:stretch>
        </p:blipFill>
        <p:spPr>
          <a:xfrm>
            <a:off x="1509905" y="4660844"/>
            <a:ext cx="1584426" cy="1533558"/>
          </a:xfrm>
          <a:prstGeom prst="rect">
            <a:avLst/>
          </a:prstGeom>
        </p:spPr>
      </p:pic>
      <p:sp>
        <p:nvSpPr>
          <p:cNvPr id="8" name="矩形 7" descr="無用PPT原创模板，未经授权禁止商用&#10;关注公众号【無用PPT】获取更多模板&#10;联系微信：wuyppt"/>
          <p:cNvSpPr/>
          <p:nvPr/>
        </p:nvSpPr>
        <p:spPr>
          <a:xfrm>
            <a:off x="1510030" y="1751965"/>
            <a:ext cx="9149080" cy="44424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0" algn="just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市城市管理综合行政执法队、各县（区）城市管理综合行政执法队、高新区综合行政执法队，机关各科室：</a:t>
            </a:r>
            <a:endParaRPr lang="en-US" altLang="zh-CN" dirty="0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为认真贯彻落实省、市提升行政执法质量三年行动计划工作要求，学习借鉴我省其他地市城管执法方面的先进经验，切实提高城市管理行政执法队伍能力素质、规范执法行为，决定组织开展赴外地学习交流活动，现将有关事项通知如下：</a:t>
            </a:r>
            <a:endParaRPr lang="en-US" altLang="zh-CN" dirty="0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一、学习时间</a:t>
            </a:r>
            <a:endParaRPr lang="en-US" altLang="zh-CN" dirty="0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6月19日至6月21日，包含往返共计3天。</a:t>
            </a:r>
            <a:endParaRPr lang="en-US" altLang="zh-CN" dirty="0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二、学习地点</a:t>
            </a:r>
            <a:endParaRPr lang="en-US" altLang="zh-CN" dirty="0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太原、晋城</a:t>
            </a:r>
            <a:endParaRPr lang="en-US" altLang="zh-CN" dirty="0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三、参加人员</a:t>
            </a:r>
            <a:endParaRPr lang="en-US" altLang="zh-CN" dirty="0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 fontAlgn="auto">
              <a:lnSpc>
                <a:spcPct val="150000"/>
              </a:lnSpc>
            </a:pPr>
            <a:endParaRPr lang="en-US" altLang="zh-CN" dirty="0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矩形 13" descr="無用PPT原创模板，未经授权禁止商用&#10;关注公众号【無用PPT】获取更多模板&#10;联系微信：wuyppt"/>
          <p:cNvSpPr/>
          <p:nvPr/>
        </p:nvSpPr>
        <p:spPr>
          <a:xfrm>
            <a:off x="8418955" y="443534"/>
            <a:ext cx="2240280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阳城发〔2024〕70号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無用PPT原创模板，未经授权禁止商用&#10;关注公众号【無用PPT】获取更多模板&#10;联系微信：wuyppt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7" t="23574" b="16666"/>
          <a:stretch>
            <a:fillRect/>
          </a:stretch>
        </p:blipFill>
        <p:spPr>
          <a:xfrm>
            <a:off x="1509905" y="4660844"/>
            <a:ext cx="1584426" cy="1533558"/>
          </a:xfrm>
          <a:prstGeom prst="rect">
            <a:avLst/>
          </a:prstGeom>
        </p:spPr>
      </p:pic>
      <p:pic>
        <p:nvPicPr>
          <p:cNvPr id="4" name="图片 3" descr="無用PPT原创模板，未经授权禁止商用&#10;关注公众号【無用PPT】获取更多模板&#10;联系微信：wuyppt"/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7" t="23574" b="16666"/>
          <a:stretch>
            <a:fillRect/>
          </a:stretch>
        </p:blipFill>
        <p:spPr>
          <a:xfrm>
            <a:off x="5486399" y="663598"/>
            <a:ext cx="5714259" cy="5530804"/>
          </a:xfrm>
          <a:prstGeom prst="rect">
            <a:avLst/>
          </a:prstGeom>
        </p:spPr>
      </p:pic>
      <p:pic>
        <p:nvPicPr>
          <p:cNvPr id="13" name="图片 12" descr="無用PPT原创模板，未经授权禁止商用&#10;关注公众号【無用PPT】获取更多模板&#10;联系微信：wuypp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2525" y="949702"/>
            <a:ext cx="810420" cy="802065"/>
          </a:xfrm>
          <a:prstGeom prst="rect">
            <a:avLst/>
          </a:prstGeom>
        </p:spPr>
      </p:pic>
      <p:sp>
        <p:nvSpPr>
          <p:cNvPr id="2" name="矩形 1" descr="無用PPT原创模板，未经授权禁止商用&#10;关注公众号【無用PPT】获取更多模板&#10;联系微信：wuyppt"/>
          <p:cNvSpPr/>
          <p:nvPr/>
        </p:nvSpPr>
        <p:spPr>
          <a:xfrm>
            <a:off x="1510030" y="849630"/>
            <a:ext cx="9149080" cy="82994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zh-CN" sz="2400" kern="25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阳泉市城市管理局</a:t>
            </a:r>
            <a:endParaRPr lang="en-US" altLang="zh-CN" sz="2400" kern="25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2400" kern="25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关于组织开展赴太原、晋城学习交流城市管理执法工作的通知</a:t>
            </a:r>
            <a:endParaRPr lang="en-US" altLang="zh-CN" sz="2400" kern="25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 descr="無用PPT原创模板，未经授权禁止商用&#10;关注公众号【無用PPT】获取更多模板&#10;联系微信：wuyppt"/>
          <p:cNvSpPr/>
          <p:nvPr/>
        </p:nvSpPr>
        <p:spPr>
          <a:xfrm>
            <a:off x="1510030" y="1751965"/>
            <a:ext cx="9149080" cy="44424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0" algn="just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分管副局长，局法规科、执法监督科科长，市城市管理综合行政执法队队长、副队长及中层骨干人员共8人，各县区城市管理综合行政执法队负责人共4人。</a:t>
            </a:r>
            <a:endParaRPr lang="en-US" altLang="zh-CN" dirty="0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请各单位于6月17日前报回参加学习交流人员名单。</a:t>
            </a:r>
            <a:endParaRPr lang="en-US" altLang="zh-CN" dirty="0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四、具体行程安排</a:t>
            </a:r>
            <a:endParaRPr lang="en-US" altLang="zh-CN" dirty="0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1、6月19日（周三）</a:t>
            </a:r>
            <a:endParaRPr lang="en-US" altLang="zh-CN" dirty="0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上午前往太原市城乡管理局，开展座谈交流，下午现场观摩，晚上住太原市。</a:t>
            </a:r>
            <a:endParaRPr lang="en-US" altLang="zh-CN" dirty="0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2、6月20日（周四）</a:t>
            </a:r>
            <a:endParaRPr lang="en-US" altLang="zh-CN" dirty="0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上午前往晋城市城市管理局，下午开展座谈交流，晚上住晋城市。</a:t>
            </a:r>
            <a:endParaRPr lang="en-US" altLang="zh-CN" dirty="0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3、6月21日（周五）</a:t>
            </a:r>
            <a:endParaRPr lang="en-US" altLang="zh-CN" dirty="0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上午现场观摩，下午返程。</a:t>
            </a:r>
            <a:endParaRPr lang="en-US" altLang="zh-CN" dirty="0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 fontAlgn="auto">
              <a:lnSpc>
                <a:spcPct val="150000"/>
              </a:lnSpc>
            </a:pPr>
            <a:endParaRPr lang="en-US" altLang="zh-CN" dirty="0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矩形 13" descr="無用PPT原创模板，未经授权禁止商用&#10;关注公众号【無用PPT】获取更多模板&#10;联系微信：wuyppt"/>
          <p:cNvSpPr/>
          <p:nvPr/>
        </p:nvSpPr>
        <p:spPr>
          <a:xfrm>
            <a:off x="8418955" y="443534"/>
            <a:ext cx="2240280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阳城发〔2024〕70号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無用PPT原创模板，未经授权禁止商用&#10;关注公众号【無用PPT】获取更多模板&#10;联系微信：wuyppt"/>
          <p:cNvPicPr>
            <a:picLocks noChangeAspect="1"/>
          </p:cNvPicPr>
          <p:nvPr/>
        </p:nvPicPr>
        <p:blipFill rotWithShape="1">
          <a:blip r:embed="rId1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7" t="23574" b="16666"/>
          <a:stretch>
            <a:fillRect/>
          </a:stretch>
        </p:blipFill>
        <p:spPr>
          <a:xfrm>
            <a:off x="5486399" y="663598"/>
            <a:ext cx="5714259" cy="5530804"/>
          </a:xfrm>
          <a:prstGeom prst="rect">
            <a:avLst/>
          </a:prstGeom>
        </p:spPr>
      </p:pic>
      <p:pic>
        <p:nvPicPr>
          <p:cNvPr id="13" name="图片 12" descr="無用PPT原创模板，未经授权禁止商用&#10;关注公众号【無用PPT】获取更多模板&#10;联系微信：wuypp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525" y="949702"/>
            <a:ext cx="810420" cy="802065"/>
          </a:xfrm>
          <a:prstGeom prst="rect">
            <a:avLst/>
          </a:prstGeom>
        </p:spPr>
      </p:pic>
      <p:sp>
        <p:nvSpPr>
          <p:cNvPr id="2" name="矩形 1" descr="無用PPT原创模板，未经授权禁止商用&#10;关注公众号【無用PPT】获取更多模板&#10;联系微信：wuyppt"/>
          <p:cNvSpPr/>
          <p:nvPr/>
        </p:nvSpPr>
        <p:spPr>
          <a:xfrm>
            <a:off x="1510030" y="849630"/>
            <a:ext cx="9149080" cy="82994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zh-CN" sz="2400" kern="25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阳泉市城市管理局</a:t>
            </a:r>
            <a:endParaRPr lang="en-US" altLang="zh-CN" sz="2400" kern="25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2400" kern="25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关于组织开展赴太原、晋城学习交流城市管理执法工作的通知</a:t>
            </a:r>
            <a:endParaRPr lang="en-US" altLang="zh-CN" sz="2400" kern="25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 descr="無用PPT原创模板，未经授权禁止商用&#10;关注公众号【無用PPT】获取更多模板&#10;联系微信：wuyppt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7" t="23574" b="16666"/>
          <a:stretch>
            <a:fillRect/>
          </a:stretch>
        </p:blipFill>
        <p:spPr>
          <a:xfrm>
            <a:off x="1509905" y="4660844"/>
            <a:ext cx="1584426" cy="1533558"/>
          </a:xfrm>
          <a:prstGeom prst="rect">
            <a:avLst/>
          </a:prstGeom>
        </p:spPr>
      </p:pic>
      <p:sp>
        <p:nvSpPr>
          <p:cNvPr id="8" name="矩形 7" descr="無用PPT原创模板，未经授权禁止商用&#10;关注公众号【無用PPT】获取更多模板&#10;联系微信：wuyppt"/>
          <p:cNvSpPr/>
          <p:nvPr/>
        </p:nvSpPr>
        <p:spPr>
          <a:xfrm>
            <a:off x="1510030" y="1751965"/>
            <a:ext cx="9149080" cy="44424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0" algn="just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五、经费预算及保障</a:t>
            </a:r>
            <a:endParaRPr lang="en-US" altLang="zh-CN" dirty="0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外出学习的交通费、食宿费由各参加人员单位负责。</a:t>
            </a:r>
            <a:endParaRPr lang="en-US" altLang="zh-CN" dirty="0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六、工作要求</a:t>
            </a:r>
            <a:endParaRPr lang="en-US" altLang="zh-CN" dirty="0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学习交流期间要自觉加强党性锻炼，端正学习态度，明确学习目的。带队领导全程参与学风监督及管理，严肃外出学习交流纪律要求，按计划完成工作任务。</a:t>
            </a:r>
            <a:endParaRPr lang="en-US" altLang="zh-CN" dirty="0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联系人：张  浩  电话：3309910  13834038865</a:t>
            </a:r>
            <a:endParaRPr lang="en-US" altLang="zh-CN" dirty="0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张振明  电话：3309917  15934336417</a:t>
            </a:r>
            <a:endParaRPr lang="en-US" altLang="zh-CN" dirty="0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附：外出学习交流人员报名表                        </a:t>
            </a:r>
            <a:endParaRPr lang="en-US" altLang="zh-CN" dirty="0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r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阳泉市城市管理局</a:t>
            </a:r>
            <a:endParaRPr lang="en-US" altLang="zh-CN" dirty="0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r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2024年6月14日</a:t>
            </a:r>
            <a:endParaRPr lang="en-US" altLang="zh-CN" dirty="0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矩形 13" descr="無用PPT原创模板，未经授权禁止商用&#10;关注公众号【無用PPT】获取更多模板&#10;联系微信：wuyppt"/>
          <p:cNvSpPr/>
          <p:nvPr/>
        </p:nvSpPr>
        <p:spPr>
          <a:xfrm>
            <a:off x="8418955" y="443534"/>
            <a:ext cx="2240280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阳城发〔2024〕70号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無用PPT原创模板，未经授权禁止商用&#10;关注公众号【無用PPT】获取更多模板&#10;联系微信：wuyppt"/>
          <p:cNvGrpSpPr/>
          <p:nvPr/>
        </p:nvGrpSpPr>
        <p:grpSpPr>
          <a:xfrm rot="5400000">
            <a:off x="6760415" y="1124221"/>
            <a:ext cx="4599764" cy="4570334"/>
            <a:chOff x="1115616" y="1087933"/>
            <a:chExt cx="4599764" cy="457033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51546" y="1467587"/>
              <a:ext cx="3822523" cy="3859102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 flipH="1">
              <a:off x="3362120" y="3305007"/>
              <a:ext cx="2365453" cy="234106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5616" y="1087933"/>
              <a:ext cx="2365453" cy="2341067"/>
            </a:xfrm>
            <a:prstGeom prst="rect">
              <a:avLst/>
            </a:prstGeom>
          </p:spPr>
        </p:pic>
      </p:grpSp>
      <p:sp>
        <p:nvSpPr>
          <p:cNvPr id="7" name="矩形 6" descr="無用PPT原创模板，未经授权禁止商用&#10;关注公众号【無用PPT】获取更多模板&#10;联系微信：wuyppt"/>
          <p:cNvSpPr/>
          <p:nvPr/>
        </p:nvSpPr>
        <p:spPr>
          <a:xfrm>
            <a:off x="1760372" y="1152598"/>
            <a:ext cx="6118960" cy="14452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zh-CN" sz="8800" kern="25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感谢观看</a:t>
            </a:r>
            <a:endParaRPr lang="zh-CN" altLang="zh-CN" sz="8800" kern="2500" dirty="0">
              <a:solidFill>
                <a:schemeClr val="tx1">
                  <a:lumMod val="75000"/>
                  <a:lumOff val="2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8" name="矩形 7" descr="無用PPT原创模板，未经授权禁止商用&#10;关注公众号【無用PPT】获取更多模板&#10;联系微信：wuyppt"/>
          <p:cNvSpPr/>
          <p:nvPr/>
        </p:nvSpPr>
        <p:spPr>
          <a:xfrm>
            <a:off x="1872950" y="2597806"/>
            <a:ext cx="18084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D0C557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Open Sans" charset="0"/>
              </a:rPr>
              <a:t>阳泉市城市管理局</a:t>
            </a:r>
            <a:endParaRPr lang="zh-CN" altLang="en-US" sz="1600" dirty="0">
              <a:solidFill>
                <a:srgbClr val="D0C557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Open Sans" charset="0"/>
            </a:endParaRPr>
          </a:p>
        </p:txBody>
      </p:sp>
      <p:sp>
        <p:nvSpPr>
          <p:cNvPr id="22" name="矩形 21" descr="無用PPT原创模板，未经授权禁止商用&#10;关注公众号【無用PPT】获取更多模板&#10;联系微信：wuyppt"/>
          <p:cNvSpPr/>
          <p:nvPr/>
        </p:nvSpPr>
        <p:spPr>
          <a:xfrm>
            <a:off x="11117938" y="5443976"/>
            <a:ext cx="227526" cy="227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 descr="無用PPT原创模板，未经授权禁止商用&#10;关注公众号【無用PPT】获取更多模板&#10;联系微信：wuypp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00000" flipH="1">
            <a:off x="984701" y="1198436"/>
            <a:ext cx="247127" cy="24457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zQ3N2I4NDM3YjIxMGU1MGI5Y2ZhNjdmYTQ4ZTk5MW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824</Words>
  <Application>WPS 演示</Application>
  <PresentationFormat>宽屏</PresentationFormat>
  <Paragraphs>49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9" baseType="lpstr">
      <vt:lpstr>Arial</vt:lpstr>
      <vt:lpstr>宋体</vt:lpstr>
      <vt:lpstr>Wingdings</vt:lpstr>
      <vt:lpstr>思源黑体 CN Heavy</vt:lpstr>
      <vt:lpstr>黑体</vt:lpstr>
      <vt:lpstr>Open Sans</vt:lpstr>
      <vt:lpstr>思源黑体 CN Normal</vt:lpstr>
      <vt:lpstr>思源黑体 Bold</vt:lpstr>
      <vt:lpstr>等线</vt:lpstr>
      <vt:lpstr>微软雅黑</vt:lpstr>
      <vt:lpstr>Arial Unicode MS</vt:lpstr>
      <vt:lpstr>Segoe Print</vt:lpstr>
      <vt:lpstr>仿宋</vt:lpstr>
      <vt:lpstr>方正小标宋简体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無用PPT;ALIENWARE</dc:creator>
  <cp:lastModifiedBy>Administrator</cp:lastModifiedBy>
  <cp:revision>1401</cp:revision>
  <dcterms:created xsi:type="dcterms:W3CDTF">2020-07-07T03:15:00Z</dcterms:created>
  <dcterms:modified xsi:type="dcterms:W3CDTF">2024-07-12T03:28:08Z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E22409C975C942DE83D87560C6C8A264_13</vt:lpwstr>
  </property>
  <property fmtid="{D5CDD505-2E9C-101B-9397-08002B2CF9AE}" pid="3" name="KSOProductBuildVer">
    <vt:lpwstr>2052-12.1.0.17147</vt:lpwstr>
  </property>
</Properties>
</file>