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24" r:id="rId3"/>
    <p:sldId id="425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4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5E58"/>
    <a:srgbClr val="C3AE53"/>
    <a:srgbClr val="BDBFCC"/>
    <a:srgbClr val="B9CEC9"/>
    <a:srgbClr val="FDFDFD"/>
    <a:srgbClr val="FFE925"/>
    <a:srgbClr val="212629"/>
    <a:srgbClr val="FEF9F0"/>
    <a:srgbClr val="393939"/>
    <a:srgbClr val="F5F5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5" autoAdjust="0"/>
    <p:restoredTop sz="94799" autoAdjust="0"/>
  </p:normalViewPr>
  <p:slideViewPr>
    <p:cSldViewPr snapToGrid="0" showGuides="1">
      <p:cViewPr varScale="1">
        <p:scale>
          <a:sx n="71" d="100"/>
          <a:sy n="71" d="100"/>
        </p:scale>
        <p:origin x="87" y="33"/>
      </p:cViewPr>
      <p:guideLst>
        <p:guide orient="horz" pos="2234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5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B87CD-54B4-4E9A-B40F-926276AE1B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D3E1B-6EFF-4A75-A3C0-EE4BF997391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D3E1B-6EFF-4A75-A3C0-EE4BF99739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D3E1B-6EFF-4A75-A3C0-EE4BF99739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黑暗中的标志&#10;&#10;中度可信度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12192000" cy="68572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公司名称&#10;&#10;描述已自动生成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612" y="1804987"/>
            <a:ext cx="6200775" cy="3248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文本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R 代码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無用PPT原创模板，未经授权禁止商用&#10;关注公众号【無用PPT】获取更多模板&#10;联系微信：wuyppt"/>
          <p:cNvSpPr/>
          <p:nvPr/>
        </p:nvSpPr>
        <p:spPr>
          <a:xfrm>
            <a:off x="1291590" y="820420"/>
            <a:ext cx="9480550" cy="119888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en-US" altLang="zh-CN" sz="2400" kern="2500" dirty="0">
                <a:solidFill>
                  <a:srgbClr val="4B5E5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阳泉市城市管理局</a:t>
            </a:r>
            <a:endParaRPr lang="en-US" altLang="zh-CN" sz="2400" kern="2500" dirty="0">
              <a:solidFill>
                <a:srgbClr val="4B5E58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en-US" altLang="zh-CN" sz="2400" kern="2500" dirty="0">
                <a:solidFill>
                  <a:srgbClr val="4B5E5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关于转发《山西省住房和城乡建设厅关于发布2024年第二批城市管理领域典型违法案件的通知》的通知</a:t>
            </a:r>
            <a:endParaRPr lang="en-US" altLang="zh-CN" sz="2400" kern="2500" dirty="0">
              <a:solidFill>
                <a:srgbClr val="4B5E58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 descr="無用PPT原创模板，未经授权禁止商用&#10;关注公众号【無用PPT】获取更多模板&#10;联系微信：wuyppt"/>
          <p:cNvSpPr/>
          <p:nvPr/>
        </p:nvSpPr>
        <p:spPr>
          <a:xfrm>
            <a:off x="1291590" y="2364740"/>
            <a:ext cx="9480550" cy="3830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dirty="0">
                <a:solidFill>
                  <a:srgbClr val="4B5E5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市城市管理综合行政执法队、各县（区）城市管理综合行政执法局、高新区综合行政执法队：</a:t>
            </a:r>
            <a:endParaRPr dirty="0">
              <a:solidFill>
                <a:srgbClr val="4B5E58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4B5E5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dirty="0">
                <a:solidFill>
                  <a:srgbClr val="4B5E5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现将《山西省住房和城乡建设厅关于发布2024年第二批城市管理领域典型违法案件的通知》转发给你们，请认真组织学习，提高执法办案水平。</a:t>
            </a:r>
            <a:endParaRPr dirty="0">
              <a:solidFill>
                <a:srgbClr val="4B5E58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endParaRPr dirty="0">
              <a:solidFill>
                <a:srgbClr val="4B5E58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dirty="0">
                <a:solidFill>
                  <a:srgbClr val="4B5E5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附件：《山西省住房和城乡建设厅关于发布2024年第二批城市管理领域典型违法案件的通知》晋建管函〔2024〕705号</a:t>
            </a:r>
            <a:endParaRPr dirty="0">
              <a:solidFill>
                <a:srgbClr val="4B5E58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dirty="0">
                <a:solidFill>
                  <a:srgbClr val="4B5E5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</a:t>
            </a:r>
            <a:endParaRPr dirty="0">
              <a:solidFill>
                <a:srgbClr val="4B5E58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dirty="0">
                <a:solidFill>
                  <a:srgbClr val="4B5E5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阳泉市城市管理局</a:t>
            </a:r>
            <a:endParaRPr dirty="0">
              <a:solidFill>
                <a:srgbClr val="4B5E58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dirty="0">
                <a:solidFill>
                  <a:srgbClr val="4B5E5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2024年6月24日</a:t>
            </a:r>
            <a:endParaRPr dirty="0">
              <a:solidFill>
                <a:srgbClr val="4B5E58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 descr="無用PPT原创模板，未经授权禁止商用&#10;关注公众号【無用PPT】获取更多模板&#10;联系微信：wuyppt"/>
          <p:cNvSpPr txBox="1"/>
          <p:nvPr/>
        </p:nvSpPr>
        <p:spPr>
          <a:xfrm>
            <a:off x="8470265" y="401955"/>
            <a:ext cx="230187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C3AE5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阳城函〔2024〕60号</a:t>
            </a:r>
            <a:endParaRPr lang="en-US" altLang="zh-CN" dirty="0">
              <a:solidFill>
                <a:srgbClr val="C3AE5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 descr="無用PPT原创模板，未经授权禁止商用&#10;关注公众号【無用PPT】获取更多模板&#10;联系微信：wuyppt"/>
          <p:cNvSpPr/>
          <p:nvPr/>
        </p:nvSpPr>
        <p:spPr>
          <a:xfrm>
            <a:off x="577215" y="1209675"/>
            <a:ext cx="5185410" cy="1260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600" i="1" kern="2500" dirty="0">
                <a:solidFill>
                  <a:srgbClr val="4B5E58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感谢</a:t>
            </a:r>
            <a:r>
              <a:rPr lang="en-US" altLang="zh-CN" sz="7600" i="1" kern="2500" dirty="0">
                <a:solidFill>
                  <a:srgbClr val="4B5E58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</a:t>
            </a:r>
            <a:r>
              <a:rPr lang="zh-CN" altLang="en-US" sz="7600" i="1" kern="2500" dirty="0">
                <a:solidFill>
                  <a:srgbClr val="4B5E58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观看</a:t>
            </a:r>
            <a:endParaRPr lang="zh-CN" altLang="en-US" sz="7600" i="1" kern="2500" dirty="0">
              <a:solidFill>
                <a:srgbClr val="4B5E58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20" name="组合 19" descr="無用PPT原创模板，未经授权禁止商用&#10;关注公众号【無用PPT】获取更多模板&#10;联系微信：wuyppt"/>
          <p:cNvGrpSpPr/>
          <p:nvPr/>
        </p:nvGrpSpPr>
        <p:grpSpPr>
          <a:xfrm>
            <a:off x="789863" y="1013914"/>
            <a:ext cx="10612273" cy="4830171"/>
            <a:chOff x="1232848" y="817727"/>
            <a:chExt cx="10612273" cy="4830171"/>
          </a:xfrm>
          <a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colorTemperature colorTemp="5900"/>
                      </a14:imgEffect>
                      <a14:imgEffect>
                        <a14:saturation sa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3" name="矩形 2"/>
            <p:cNvSpPr/>
            <p:nvPr/>
          </p:nvSpPr>
          <p:spPr>
            <a:xfrm>
              <a:off x="6976281" y="2460008"/>
              <a:ext cx="1552434" cy="1552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629935" y="2460008"/>
              <a:ext cx="1552434" cy="1552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0289843" y="2460008"/>
              <a:ext cx="1552434" cy="1552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0292687" y="817727"/>
              <a:ext cx="1552434" cy="1552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232848" y="4095464"/>
              <a:ext cx="1552434" cy="1552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0290951" y="4095464"/>
              <a:ext cx="1552434" cy="1552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232848" y="2460008"/>
              <a:ext cx="1552434" cy="1552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886502" y="2460008"/>
              <a:ext cx="1552434" cy="1552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4546410" y="2460008"/>
              <a:ext cx="1552434" cy="1552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985017" y="4095464"/>
              <a:ext cx="1543698" cy="8467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7" name="图片 16" descr="無用PPT原创模板，未经授权禁止商用&#10;关注公众号【無用PPT】获取更多模板&#10;联系微信：wuyppt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694" y="3227952"/>
            <a:ext cx="767637" cy="402096"/>
          </a:xfrm>
          <a:prstGeom prst="rect">
            <a:avLst/>
          </a:prstGeom>
        </p:spPr>
      </p:pic>
      <p:pic>
        <p:nvPicPr>
          <p:cNvPr id="19" name="图片 18" descr="無用PPT原创模板，未经授权禁止商用&#10;关注公众号【無用PPT】获取更多模板&#10;联系微信：wuyppt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256" y="1639307"/>
            <a:ext cx="767637" cy="402096"/>
          </a:xfrm>
          <a:prstGeom prst="rect">
            <a:avLst/>
          </a:prstGeom>
        </p:spPr>
      </p:pic>
      <p:pic>
        <p:nvPicPr>
          <p:cNvPr id="21" name="图片 20" descr="無用PPT原创模板，未经授权禁止商用&#10;关注公众号【無用PPT】获取更多模板&#10;联系微信：wuyppt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61" y="4866820"/>
            <a:ext cx="767637" cy="40209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zQ3N2I4NDM3YjIxMGU1MGI5Y2ZhNjdmYTQ4ZTk5MW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WPS 演示</Application>
  <PresentationFormat>宽屏</PresentationFormat>
  <Paragraphs>15</Paragraphs>
  <Slides>2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7" baseType="lpstr">
      <vt:lpstr>Arial</vt:lpstr>
      <vt:lpstr>宋体</vt:lpstr>
      <vt:lpstr>Wingdings</vt:lpstr>
      <vt:lpstr>思源宋体 CN Heavy</vt:lpstr>
      <vt:lpstr>Open Sans</vt:lpstr>
      <vt:lpstr>思源宋体 CN SemiBold</vt:lpstr>
      <vt:lpstr>思源宋体 CN Medium</vt:lpstr>
      <vt:lpstr>等线</vt:lpstr>
      <vt:lpstr>微软雅黑</vt:lpstr>
      <vt:lpstr>Arial Unicode MS</vt:lpstr>
      <vt:lpstr>Calibri</vt:lpstr>
      <vt:lpstr>Segoe Print</vt:lpstr>
      <vt:lpstr>方正小标宋简体</vt:lpstr>
      <vt:lpstr>仿宋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macpro;無用PPT</dc:creator>
  <cp:lastModifiedBy>Administrator</cp:lastModifiedBy>
  <cp:revision>723</cp:revision>
  <dcterms:created xsi:type="dcterms:W3CDTF">2020-07-07T03:15:00Z</dcterms:created>
  <dcterms:modified xsi:type="dcterms:W3CDTF">2024-07-12T02:55:11Z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E7549CADCAE847C0BCB02F359CAC1AB7_13</vt:lpwstr>
  </property>
  <property fmtid="{D5CDD505-2E9C-101B-9397-08002B2CF9AE}" pid="3" name="KSOProductBuildVer">
    <vt:lpwstr>2052-12.1.0.17147</vt:lpwstr>
  </property>
</Properties>
</file>