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8" r:id="rId4"/>
    <p:sldId id="256" r:id="rId5"/>
    <p:sldId id="257" r:id="rId6"/>
  </p:sldIdLst>
  <p:sldSz cx="9144000" cy="6858000" type="screen4x3"/>
  <p:notesSz cx="6858000" cy="9144000"/>
  <p:custDataLst>
    <p:tags r:id="rId10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1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gs" Target="tags/tag2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-20320" y="0"/>
            <a:ext cx="9192895" cy="6861175"/>
          </a:xfrm>
          <a:prstGeom prst="rect">
            <a:avLst/>
          </a:prstGeom>
        </p:spPr>
      </p:pic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algn="l" defTabSz="914400">
              <a:buClrTx/>
              <a:buSzTx/>
              <a:buFontTx/>
              <a:buNone/>
            </a:pP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阳城发〔2024〕79号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关于开展《阳泉市城市供水和节约用水管理条例》学习培训活动的通知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各县区住建局、高新区建设管理部、高新区综合行政执法队，市自来水公司，局属各单位、机关各科室：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为认真落实“谁执法、谁普法”普法责任制，扎实推进《阳泉市城市供水和节约用水管理条例》正确贯彻实施，市局决定组织开展条例学习培训活动，现将有关事宜通知如下：一、时间2024年7月18日上午9时二、地点阳泉市城市管理综合行政执法队六楼会议室三、授课内容《阳泉市城市供水和节约用水管理条例》解读与说明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授课人:山西硕明律师事务所律师 局法律顾问 史旭丽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四、参会人员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1、各县区相关单位分管领导及执法工作负责人；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2、局属各单位班子成员，市执法队副科级以上人员，法治工作人员；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3、局机关全体公务员。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五、要求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1、参训人员于培训开始前15分钟签到，进入指定位置，不得迟到早退；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2、严格遵守课堂纪律，做好学习笔记，自觉保持会场秩序和环境卫生。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附件：培训人员名额分配表</a:t>
            </a:r>
            <a:br>
              <a:rPr sz="44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━━━━━━━━━━━━━━━━━━━━━━━━━━━━━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阳泉市城市管理局办公室                     2024年7月17 日印发</a:t>
            </a:r>
            <a:b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━━━━━━━━━━━━━━━━━━━━━━━━━━━━━</a:t>
            </a:r>
            <a:endParaRPr sz="16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-20320" y="0"/>
            <a:ext cx="9192895" cy="686117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95605" y="188278"/>
            <a:ext cx="5080000" cy="670560"/>
          </a:xfrm>
          <a:prstGeom prst="rect">
            <a:avLst/>
          </a:prstGeom>
        </p:spPr>
        <p:txBody>
          <a:bodyPr>
            <a:spAutoFit/>
          </a:bodyPr>
          <a:p>
            <a:pPr marL="0" indent="0" algn="ctr" defTabSz="266700">
              <a:lnSpc>
                <a:spcPts val="2600"/>
              </a:lnSpc>
              <a:spcAft>
                <a:spcPct val="0"/>
              </a:spcAft>
            </a:pPr>
            <a:r>
              <a:rPr lang="zh-CN" altLang="en-US" sz="2400">
                <a:latin typeface="方正仿宋简体"/>
                <a:ea typeface="方正仿宋简体"/>
              </a:rPr>
              <a:t>培训人员名额分配表</a:t>
            </a:r>
            <a:endParaRPr lang="zh-CN" altLang="en-US" sz="2400">
              <a:latin typeface="方正仿宋简体"/>
              <a:ea typeface="方正仿宋简体"/>
            </a:endParaRPr>
          </a:p>
          <a:p>
            <a:pPr marL="0" indent="0" algn="just" defTabSz="266700">
              <a:spcAft>
                <a:spcPct val="0"/>
              </a:spcAft>
            </a:pPr>
            <a:r>
              <a:rPr lang="en-US" altLang="zh-CN" sz="1600">
                <a:latin typeface="方正仿宋简体"/>
                <a:ea typeface="方正仿宋简体"/>
              </a:rPr>
              <a:t> </a:t>
            </a:r>
            <a:endParaRPr lang="en-US" altLang="zh-CN" sz="1600">
              <a:latin typeface="方正仿宋简体"/>
              <a:ea typeface="方正仿宋简体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899795" y="764540"/>
          <a:ext cx="6708775" cy="4978400"/>
        </p:xfrm>
        <a:graphic>
          <a:graphicData uri="http://schemas.openxmlformats.org/drawingml/2006/table">
            <a:tbl>
              <a:tblPr/>
              <a:tblGrid>
                <a:gridCol w="1130300"/>
                <a:gridCol w="3335020"/>
                <a:gridCol w="1154430"/>
                <a:gridCol w="1089025"/>
              </a:tblGrid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序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 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号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单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 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 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位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名额（人）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备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 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注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1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各县区住建局、自来水公司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各</a:t>
                      </a: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2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2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高新区建设管理部、执法队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各</a:t>
                      </a: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1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3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市园林管理处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5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4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市市政工程管理处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5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5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市城市管理综合行政执法队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15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6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市城市管理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事务中心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4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7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监督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指挥中心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2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8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市供节水中心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2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9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市污水处理厂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3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10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市城利固废公司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3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11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市城通公司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2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12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局机关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9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600">
                <a:tc gridSpan="2"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合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 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 </a:t>
                      </a:r>
                      <a:r>
                        <a:rPr 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计</a:t>
                      </a:r>
                      <a:endParaRPr 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60</a:t>
                      </a:r>
                      <a:r>
                        <a:rPr lang="zh-CN" altLang="en-US" sz="1500">
                          <a:latin typeface="仿宋" panose="02010609060101010101" charset="-122"/>
                          <a:ea typeface="仿宋" panose="02010609060101010101" charset="-122"/>
                        </a:rPr>
                        <a:t>人</a:t>
                      </a:r>
                      <a:endParaRPr lang="zh-CN" altLang="en-US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500">
                          <a:latin typeface="仿宋" panose="02010609060101010101" charset="-122"/>
                          <a:ea typeface="仿宋" panose="02010609060101010101" charset="-122"/>
                        </a:rPr>
                        <a:t> </a:t>
                      </a:r>
                      <a:endParaRPr lang="en-US" altLang="zh-CN" sz="15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95605" y="6904038"/>
            <a:ext cx="5080000" cy="1086485"/>
          </a:xfrm>
          <a:prstGeom prst="rect">
            <a:avLst/>
          </a:prstGeom>
        </p:spPr>
        <p:txBody>
          <a:bodyPr>
            <a:spAutoFit/>
          </a:bodyPr>
          <a:p>
            <a:endParaRPr lang="en-US" altLang="zh-CN"/>
          </a:p>
          <a:p>
            <a:pPr marL="0" indent="406400" algn="just" defTabSz="266700">
              <a:lnSpc>
                <a:spcPts val="2800"/>
              </a:lnSpc>
              <a:spcAft>
                <a:spcPct val="0"/>
              </a:spcAft>
            </a:pPr>
            <a:r>
              <a:rPr lang="en-US" altLang="zh-CN" sz="1600">
                <a:latin typeface="仿宋" panose="02010609060101010101" charset="-122"/>
                <a:ea typeface="仿宋" panose="02010609060101010101" charset="-122"/>
              </a:rPr>
              <a:t>                </a:t>
            </a:r>
            <a:r>
              <a:rPr lang="en-US" altLang="zh-CN" sz="1600">
                <a:solidFill>
                  <a:srgbClr val="191919"/>
                </a:solidFill>
                <a:latin typeface="仿宋" panose="02010609060101010101" charset="-122"/>
                <a:ea typeface="仿宋" panose="02010609060101010101" charset="-122"/>
              </a:rPr>
              <a:t> </a:t>
            </a:r>
            <a:endParaRPr lang="en-US" altLang="zh-CN" sz="1600">
              <a:solidFill>
                <a:srgbClr val="191919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Aft>
                <a:spcPct val="0"/>
              </a:spcAft>
            </a:pPr>
            <a:r>
              <a:rPr lang="en-US" altLang="zh-CN" sz="1600">
                <a:solidFill>
                  <a:srgbClr val="191919"/>
                </a:solidFill>
                <a:latin typeface="仿宋" panose="02010609060101010101" charset="-122"/>
                <a:ea typeface="仿宋" panose="02010609060101010101" charset="-122"/>
              </a:rPr>
              <a:t> </a:t>
            </a:r>
            <a:endParaRPr lang="en-US" altLang="zh-CN" sz="1600">
              <a:solidFill>
                <a:srgbClr val="191919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-20320" y="0"/>
            <a:ext cx="9192895" cy="6861175"/>
          </a:xfrm>
          <a:prstGeom prst="rect">
            <a:avLst/>
          </a:prstGeom>
        </p:spPr>
      </p:pic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lang="zh-CN" sz="96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谢谢观看</a:t>
            </a:r>
            <a:endParaRPr lang="zh-CN" sz="9600" b="1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28*377"/>
  <p:tag name="TABLE_ENDDRAG_RECT" val="31*166*528*377"/>
</p:tagLst>
</file>

<file path=ppt/tags/tag2.xml><?xml version="1.0" encoding="utf-8"?>
<p:tagLst xmlns:p="http://schemas.openxmlformats.org/presentationml/2006/main">
  <p:tag name="commondata" val="eyJoZGlkIjoiOGJiN2I4MDdiYjNmYzkzOTE0OGMxNDBiYWYxZjNkY2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729</Words>
  <Application>WPS 演示</Application>
  <PresentationFormat/>
  <Paragraphs>122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Calibri</vt:lpstr>
      <vt:lpstr>方正仿宋简体</vt:lpstr>
      <vt:lpstr>仿宋</vt:lpstr>
      <vt:lpstr>默认设计模板</vt:lpstr>
      <vt:lpstr>1_默认设计模板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_x000B_ 阳城发〔2024〕79号 关于开展《阳泉市城市供水和节约用水管理条例》学习培训活动的通知 各县区住建局、高新区建设管理部、高新区综合行政执法队，市自来水公司，局属各单位、机关各科室： 为认真落实“谁执法、谁普法”普法责任制，扎实推进《阳泉市城市供水和节约用水管理条例》正确贯彻实施，市局决定组织开展条例学习培训活动，现将有关事宜通知如下：一、时间2024年7月18日上午9时二、地点阳泉市城市管理综合行政执法队六楼会议室三、授课内容《阳泉市城市供水和节约用水管理条例》解读与说明 授课人:山西硕明律师事务所律师 局法律顾问 史旭丽 四、参会人员 1、各县区相关单位分管领导及执法工作负责人； 2、局属各单位班子成员，市执法队副科级以上人员，法治工作人员； 3、局机关全体公务员。 五、要求 1、参训人员于培训开始前15分钟签到，进入指定位置，不得迟到早退； 2、严格遵守课堂纪律，做好学习笔记，自觉保持会场秩序和环境卫生。   附件：培训人员名额分配表 ━━━━━━━━━━━━━━━━━━━━━━━━━━━━━ 阳泉市城市管理局办公室                     2024年7月17 日印发 ━━━━━━━━━━━━━━━━━━━━━━━━━━━━━</dc:title>
  <dc:creator>Administrator</dc:creator>
  <cp:lastModifiedBy>慧</cp:lastModifiedBy>
  <cp:revision>1</cp:revision>
  <dcterms:created xsi:type="dcterms:W3CDTF">2024-07-31T08:03:19Z</dcterms:created>
  <dcterms:modified xsi:type="dcterms:W3CDTF">2024-07-31T08:03:19Z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0897717A096D4FACAFFA0FE65C342420_12</vt:lpwstr>
  </property>
</Properties>
</file>