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7" r:id="rId4"/>
    <p:sldId id="256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/>
          <p:nvPr/>
        </p:nvPicPr>
        <p:blipFill>
          <a:blip r:embed="rId1"/>
          <a:stretch>
            <a:fillRect/>
          </a:stretch>
        </p:blipFill>
        <p:spPr>
          <a:xfrm>
            <a:off x="-1113790" y="-57785"/>
            <a:ext cx="10301605" cy="696849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-1066165" y="-57785"/>
            <a:ext cx="10209530" cy="5328285"/>
          </a:xfrm>
          <a:prstGeom prst="rect">
            <a:avLst/>
          </a:prstGeom>
        </p:spPr>
        <p:txBody>
          <a:bodyPr wrap="square">
            <a:noAutofit/>
          </a:bodyPr>
          <a:p>
            <a:pPr marL="0" indent="36576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阳城函〔</a:t>
            </a: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2024</a:t>
            </a: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〕</a:t>
            </a: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92 </a:t>
            </a: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号</a:t>
            </a:r>
            <a:endParaRPr lang="zh-CN" altLang="en-US" sz="2300" b="0">
              <a:latin typeface="仿宋" panose="02010609060101010101" charset="-122"/>
              <a:ea typeface="仿宋" panose="02010609060101010101" charset="-122"/>
            </a:endParaRPr>
          </a:p>
          <a:p>
            <a:pPr marL="0" indent="0" algn="ctr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 </a:t>
            </a:r>
            <a:endParaRPr lang="en-US" altLang="zh-CN" sz="2300" b="0">
              <a:latin typeface="仿宋" panose="02010609060101010101" charset="-122"/>
              <a:ea typeface="仿宋" panose="02010609060101010101" charset="-122"/>
            </a:endParaRPr>
          </a:p>
          <a:p>
            <a:pPr marL="0" indent="0" algn="ctr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200" b="0">
                <a:latin typeface="方正小标宋简体"/>
                <a:ea typeface="方正小标宋简体"/>
              </a:rPr>
              <a:t>阳泉市城市管理局</a:t>
            </a:r>
            <a:endParaRPr lang="zh-CN" altLang="en-US" sz="3200" b="0">
              <a:latin typeface="方正小标宋简体"/>
              <a:ea typeface="方正小标宋简体"/>
            </a:endParaRPr>
          </a:p>
          <a:p>
            <a:pPr marL="0" indent="0" algn="ctr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200" b="0">
                <a:latin typeface="方正小标宋简体"/>
                <a:ea typeface="方正小标宋简体"/>
              </a:rPr>
              <a:t>关于转发</a:t>
            </a:r>
            <a:r>
              <a:rPr lang="en-US" altLang="zh-CN" sz="3200" b="0">
                <a:latin typeface="方正小标宋简体"/>
                <a:ea typeface="方正小标宋简体"/>
              </a:rPr>
              <a:t>《</a:t>
            </a:r>
            <a:r>
              <a:rPr lang="zh-CN" altLang="en-US" sz="3200" b="0">
                <a:latin typeface="方正小标宋简体"/>
                <a:ea typeface="方正小标宋简体"/>
              </a:rPr>
              <a:t>山西省住房和城乡建设厅关于发布</a:t>
            </a:r>
            <a:r>
              <a:rPr lang="en-US" altLang="zh-CN" sz="3200" b="0">
                <a:latin typeface="方正小标宋简体"/>
                <a:ea typeface="方正小标宋简体"/>
              </a:rPr>
              <a:t>2024</a:t>
            </a:r>
            <a:r>
              <a:rPr lang="zh-CN" altLang="en-US" sz="3200" b="0">
                <a:latin typeface="方正小标宋简体"/>
                <a:ea typeface="方正小标宋简体"/>
              </a:rPr>
              <a:t>年第三批城市管理领域典型违法案件的通知</a:t>
            </a:r>
            <a:r>
              <a:rPr lang="en-US" altLang="zh-CN" sz="3200" b="0">
                <a:latin typeface="方正小标宋简体"/>
                <a:ea typeface="方正小标宋简体"/>
              </a:rPr>
              <a:t>》</a:t>
            </a:r>
            <a:r>
              <a:rPr lang="zh-CN" altLang="en-US" sz="3200" b="0">
                <a:latin typeface="方正小标宋简体"/>
                <a:ea typeface="方正小标宋简体"/>
              </a:rPr>
              <a:t>的</a:t>
            </a:r>
            <a:endParaRPr lang="zh-CN" altLang="en-US" sz="3200" b="0">
              <a:latin typeface="方正小标宋简体"/>
              <a:ea typeface="方正小标宋简体"/>
            </a:endParaRPr>
          </a:p>
          <a:p>
            <a:pPr marL="0" indent="0" algn="ctr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200" b="0">
                <a:latin typeface="方正小标宋简体"/>
                <a:ea typeface="方正小标宋简体"/>
              </a:rPr>
              <a:t>通</a:t>
            </a:r>
            <a:r>
              <a:rPr lang="en-US" altLang="zh-CN" sz="3200" b="0">
                <a:latin typeface="方正小标宋简体"/>
                <a:ea typeface="方正小标宋简体"/>
              </a:rPr>
              <a:t>  </a:t>
            </a:r>
            <a:r>
              <a:rPr lang="zh-CN" altLang="en-US" sz="3200" b="0">
                <a:latin typeface="方正小标宋简体"/>
                <a:ea typeface="方正小标宋简体"/>
              </a:rPr>
              <a:t>知</a:t>
            </a:r>
            <a:endParaRPr lang="zh-CN" altLang="en-US" sz="3200" b="0">
              <a:latin typeface="方正小标宋简体"/>
              <a:ea typeface="方正小标宋简体"/>
            </a:endParaRPr>
          </a:p>
          <a:p>
            <a:pPr marL="0" indent="0" algn="l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300">
                <a:latin typeface="仿宋_GB2312"/>
                <a:ea typeface="仿宋_GB2312"/>
              </a:rPr>
              <a:t> </a:t>
            </a:r>
            <a:endParaRPr lang="en-US" altLang="zh-CN" sz="2300">
              <a:latin typeface="仿宋_GB2312"/>
              <a:ea typeface="仿宋_GB2312"/>
            </a:endParaRPr>
          </a:p>
          <a:p>
            <a:pPr marL="0" indent="0" algn="l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300">
                <a:latin typeface="仿宋_GB2312"/>
                <a:ea typeface="仿宋_GB2312"/>
              </a:rPr>
              <a:t>市城市管理综合行政执法队、各县（区）城市管理综合行政执法局、高新区综合行政执法队：</a:t>
            </a:r>
            <a:endParaRPr lang="zh-CN" altLang="en-US" sz="2300">
              <a:latin typeface="仿宋_GB2312"/>
              <a:ea typeface="仿宋_GB231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300">
                <a:latin typeface="仿宋_GB2312"/>
                <a:ea typeface="仿宋_GB2312"/>
              </a:rPr>
              <a:t>现将</a:t>
            </a:r>
            <a:r>
              <a:rPr lang="en-US" altLang="zh-CN" sz="2300">
                <a:latin typeface="仿宋_GB2312"/>
                <a:ea typeface="仿宋_GB2312"/>
              </a:rPr>
              <a:t>《</a:t>
            </a:r>
            <a:r>
              <a:rPr lang="zh-CN" altLang="en-US" sz="2300">
                <a:latin typeface="仿宋_GB2312"/>
                <a:ea typeface="仿宋_GB2312"/>
              </a:rPr>
              <a:t>山西省住房和城乡建设厅关于发布</a:t>
            </a:r>
            <a:r>
              <a:rPr lang="en-US" altLang="zh-CN" sz="2300">
                <a:latin typeface="仿宋_GB2312"/>
                <a:ea typeface="仿宋_GB2312"/>
              </a:rPr>
              <a:t>2024</a:t>
            </a:r>
            <a:r>
              <a:rPr lang="zh-CN" altLang="en-US" sz="2300">
                <a:latin typeface="仿宋_GB2312"/>
                <a:ea typeface="仿宋_GB2312"/>
              </a:rPr>
              <a:t>年第三批城市管理领域典型违法案件的通知</a:t>
            </a:r>
            <a:r>
              <a:rPr lang="en-US" altLang="zh-CN" sz="2300">
                <a:latin typeface="仿宋_GB2312"/>
                <a:ea typeface="仿宋_GB2312"/>
              </a:rPr>
              <a:t>》</a:t>
            </a:r>
            <a:r>
              <a:rPr lang="zh-CN" altLang="en-US" sz="2300">
                <a:latin typeface="仿宋_GB2312"/>
                <a:ea typeface="仿宋_GB2312"/>
              </a:rPr>
              <a:t>转发给你们，请认真组织学习，指导案件办理工作。</a:t>
            </a:r>
            <a:endParaRPr lang="zh-CN" altLang="en-US" sz="2300">
              <a:latin typeface="仿宋_GB2312"/>
              <a:ea typeface="仿宋_GB231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300">
                <a:latin typeface="仿宋_GB2312"/>
                <a:ea typeface="仿宋_GB2312"/>
              </a:rPr>
              <a:t>附件：</a:t>
            </a:r>
            <a:r>
              <a:rPr lang="en-US" altLang="zh-CN" sz="2300">
                <a:latin typeface="仿宋_GB2312"/>
                <a:ea typeface="仿宋_GB2312"/>
              </a:rPr>
              <a:t>《</a:t>
            </a:r>
            <a:r>
              <a:rPr lang="zh-CN" altLang="en-US" sz="2300">
                <a:latin typeface="仿宋_GB2312"/>
                <a:ea typeface="仿宋_GB2312"/>
              </a:rPr>
              <a:t>山西省住房和城乡建设厅关于发布</a:t>
            </a:r>
            <a:r>
              <a:rPr lang="en-US" altLang="zh-CN" sz="2300">
                <a:latin typeface="仿宋_GB2312"/>
                <a:ea typeface="仿宋_GB2312"/>
              </a:rPr>
              <a:t>2024</a:t>
            </a:r>
            <a:r>
              <a:rPr lang="zh-CN" altLang="en-US" sz="2300">
                <a:latin typeface="仿宋_GB2312"/>
                <a:ea typeface="仿宋_GB2312"/>
              </a:rPr>
              <a:t>年第三批城市管理领域典型违法案件的通知</a:t>
            </a:r>
            <a:r>
              <a:rPr lang="en-US" altLang="zh-CN" sz="2300">
                <a:latin typeface="仿宋_GB2312"/>
                <a:ea typeface="仿宋_GB2312"/>
              </a:rPr>
              <a:t>》</a:t>
            </a:r>
            <a:r>
              <a:rPr lang="zh-CN" altLang="en-US" sz="2300">
                <a:latin typeface="仿宋_GB2312"/>
                <a:ea typeface="仿宋_GB2312"/>
              </a:rPr>
              <a:t>（晋建管函</a:t>
            </a: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〔</a:t>
            </a: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2024</a:t>
            </a: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〕</a:t>
            </a: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1059</a:t>
            </a: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号）</a:t>
            </a:r>
            <a:endParaRPr lang="zh-CN" altLang="en-US" sz="2300" b="0">
              <a:latin typeface="仿宋" panose="02010609060101010101" charset="-122"/>
              <a:ea typeface="仿宋" panose="02010609060101010101" charset="-12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300">
                <a:latin typeface="仿宋_GB2312"/>
                <a:ea typeface="仿宋_GB2312"/>
              </a:rPr>
              <a:t> </a:t>
            </a:r>
            <a:endParaRPr lang="en-US" altLang="zh-CN" sz="2300">
              <a:latin typeface="仿宋_GB2312"/>
              <a:ea typeface="仿宋_GB231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3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</a:rPr>
              <a:t>（主动公开）</a:t>
            </a:r>
            <a:endParaRPr lang="zh-CN" altLang="en-US" sz="23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                             </a:t>
            </a:r>
            <a:endParaRPr lang="en-US" altLang="zh-CN" sz="2300" b="0">
              <a:latin typeface="仿宋" panose="02010609060101010101" charset="-122"/>
              <a:ea typeface="仿宋" panose="02010609060101010101" charset="-122"/>
            </a:endParaRPr>
          </a:p>
          <a:p>
            <a:pPr marL="0" indent="32512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                           </a:t>
            </a: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阳泉市城市管理局</a:t>
            </a:r>
            <a:endParaRPr lang="zh-CN" altLang="en-US" sz="2300" b="0">
              <a:latin typeface="仿宋" panose="02010609060101010101" charset="-122"/>
              <a:ea typeface="仿宋" panose="02010609060101010101" charset="-12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                                                            2024</a:t>
            </a: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年</a:t>
            </a: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10</a:t>
            </a: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月</a:t>
            </a: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15</a:t>
            </a: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日</a:t>
            </a:r>
            <a:endParaRPr lang="zh-CN" altLang="en-US" sz="2300" b="0">
              <a:latin typeface="仿宋" panose="02010609060101010101" charset="-122"/>
              <a:ea typeface="仿宋" panose="02010609060101010101" charset="-122"/>
            </a:endParaRPr>
          </a:p>
          <a:p>
            <a:pPr marL="0" indent="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>
                <a:latin typeface="Calibri" panose="020F0502020204030204"/>
                <a:ea typeface="宋体" panose="02010600030101010101" pitchFamily="2" charset="-122"/>
              </a:rPr>
              <a:t> </a:t>
            </a:r>
            <a:endParaRPr lang="en-US" altLang="zh-CN" sz="1600"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/>
          <p:nvPr/>
        </p:nvPicPr>
        <p:blipFill>
          <a:blip r:embed="rId1"/>
          <a:stretch>
            <a:fillRect/>
          </a:stretch>
        </p:blipFill>
        <p:spPr>
          <a:xfrm>
            <a:off x="-1113790" y="-57785"/>
            <a:ext cx="10301605" cy="696849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489710" y="2322830"/>
            <a:ext cx="5010150" cy="170561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p>
            <a:pPr algn="ctr"/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谢谢</a:t>
            </a:r>
            <a:r>
              <a:rPr lang="en-US" altLang="zh-CN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  </a:t>
            </a:r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观看</a:t>
            </a:r>
            <a:endParaRPr lang="zh-CN" altLang="en-US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388</Words>
  <Application>WPS 演示</Application>
  <PresentationFormat/>
  <Paragraphs>18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Unicode MS</vt:lpstr>
      <vt:lpstr>Calibri</vt:lpstr>
      <vt:lpstr>仿宋</vt:lpstr>
      <vt:lpstr>方正小标宋简体</vt:lpstr>
      <vt:lpstr>仿宋_GB2312</vt:lpstr>
      <vt:lpstr>Calibri</vt:lpstr>
      <vt:lpstr>默认设计模板</vt:lpstr>
      <vt:lpstr>1_默认设计模板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慧</cp:lastModifiedBy>
  <cp:revision>1</cp:revision>
  <dcterms:created xsi:type="dcterms:W3CDTF">2024-11-05T07:48:07Z</dcterms:created>
  <dcterms:modified xsi:type="dcterms:W3CDTF">2024-11-05T07:48:07Z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2052-12.1.0.18909</vt:lpwstr>
  </property>
  <property fmtid="{D5CDD505-2E9C-101B-9397-08002B2CF9AE}" pid="3" name="ICV">
    <vt:lpwstr>0EC38E46A28C48488082B27EE6722D49_12</vt:lpwstr>
  </property>
</Properties>
</file>