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79" r:id="rId3"/>
    <p:sldId id="486" r:id="rId4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AAB"/>
    <a:srgbClr val="CFD0E0"/>
    <a:srgbClr val="AEAECF"/>
    <a:srgbClr val="8C8CBD"/>
    <a:srgbClr val="FFA06E"/>
    <a:srgbClr val="CACAC8"/>
    <a:srgbClr val="BC9B7F"/>
    <a:srgbClr val="A9C8E7"/>
    <a:srgbClr val="E2D5C3"/>
    <a:srgbClr val="8C6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799" autoAdjust="0"/>
  </p:normalViewPr>
  <p:slideViewPr>
    <p:cSldViewPr snapToGrid="0" showGuides="1">
      <p:cViewPr>
        <p:scale>
          <a:sx n="70" d="100"/>
          <a:sy n="70" d="100"/>
        </p:scale>
        <p:origin x="108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B87CD-54B4-4E9A-B40F-926276AE1B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D3E1B-6EFF-4A75-A3C0-EE4BF997391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無用PPT原创模板，未经授权禁止商用&#10;关注公众号【無用PPT】获取更多模板&#10;联系微信：wuypp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無用PPT原创模板，未经授权禁止商用&#10;关注公众号【無用PPT】获取更多模板&#10;联系微信：wuyppt"/>
          <p:cNvPicPr>
            <a:picLocks noChangeAspect="1"/>
          </p:cNvPicPr>
          <p:nvPr userDrawn="1"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178" y="5997953"/>
            <a:ext cx="1145993" cy="6002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FFA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descr="無用PPT原创模板，未经授权禁止商用&#10;关注公众号【無用PPT】获取更多模板&#10;联系微信：wuyppt"/>
          <p:cNvSpPr/>
          <p:nvPr userDrawn="1"/>
        </p:nvSpPr>
        <p:spPr>
          <a:xfrm>
            <a:off x="375397" y="312644"/>
            <a:ext cx="11441206" cy="623271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 descr="無用PPT原创模板，未经授权禁止商用&#10;关注公众号【無用PPT】获取更多模板&#10;联系微信：wuyppt"/>
          <p:cNvCxnSpPr/>
          <p:nvPr userDrawn="1"/>
        </p:nvCxnSpPr>
        <p:spPr>
          <a:xfrm>
            <a:off x="376518" y="5607425"/>
            <a:ext cx="1143672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descr="無用PPT原创模板，未经授权禁止商用&#10;关注公众号【無用PPT】获取更多模板&#10;联系微信：wuyppt"/>
          <p:cNvGrpSpPr/>
          <p:nvPr userDrawn="1"/>
        </p:nvGrpSpPr>
        <p:grpSpPr>
          <a:xfrm>
            <a:off x="5421406" y="6010835"/>
            <a:ext cx="1349188" cy="147918"/>
            <a:chOff x="5425888" y="6004112"/>
            <a:chExt cx="1349188" cy="147918"/>
          </a:xfrm>
        </p:grpSpPr>
        <p:sp>
          <p:nvSpPr>
            <p:cNvPr id="6" name="椭圆 5"/>
            <p:cNvSpPr/>
            <p:nvPr/>
          </p:nvSpPr>
          <p:spPr>
            <a:xfrm>
              <a:off x="5425888" y="6004112"/>
              <a:ext cx="147918" cy="1479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6026523" y="6004112"/>
              <a:ext cx="147918" cy="1479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6627158" y="6004112"/>
              <a:ext cx="147918" cy="1479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 descr="图片包含 公司名称&#10;&#10;描述已自动生成"/>
          <p:cNvPicPr>
            <a:picLocks noChangeAspect="1"/>
          </p:cNvPicPr>
          <p:nvPr userDrawn="1"/>
        </p:nvPicPr>
        <p:blipFill>
          <a:blip r:embed="rId2" cstate="print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26" y="5960666"/>
            <a:ext cx="756331" cy="396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文本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R 代码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rgbClr val="696A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 descr="無用PPT原创模板，未经授权禁止商用&#10;关注公众号【無用PPT】获取更多模板&#10;联系微信：wuyppt"/>
          <p:cNvSpPr/>
          <p:nvPr/>
        </p:nvSpPr>
        <p:spPr>
          <a:xfrm>
            <a:off x="1129030" y="2570480"/>
            <a:ext cx="9698990" cy="33851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/>
            <a:r>
              <a:rPr lang="zh-CN" altLang="en-US" dirty="0">
                <a:solidFill>
                  <a:srgbClr val="EAE4D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市城市管理综合行政执法队、各县（区）城市管理综合行政执法局、高新区综合行政执法队：</a:t>
            </a:r>
            <a:endParaRPr lang="zh-CN" altLang="en-US" dirty="0">
              <a:solidFill>
                <a:srgbClr val="EAE4DA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dirty="0">
                <a:solidFill>
                  <a:srgbClr val="EAE4D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现将《山西省住房和城乡建设厅关于发布</a:t>
            </a:r>
            <a:r>
              <a:rPr lang="en-US" altLang="zh-CN" dirty="0">
                <a:solidFill>
                  <a:srgbClr val="EAE4D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2024</a:t>
            </a:r>
            <a:r>
              <a:rPr lang="zh-CN" altLang="en-US" dirty="0">
                <a:solidFill>
                  <a:srgbClr val="EAE4D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年第四批城市管理领域典型违法案件的通知》转发给你们，请认真组织学习，指导案件办理工作。</a:t>
            </a:r>
            <a:endParaRPr lang="zh-CN" altLang="en-US" dirty="0">
              <a:solidFill>
                <a:srgbClr val="EAE4DA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dirty="0">
                <a:solidFill>
                  <a:srgbClr val="EAE4D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附件：《山西省住房和城乡建设厅关于发布</a:t>
            </a:r>
            <a:r>
              <a:rPr lang="en-US" altLang="zh-CN" dirty="0">
                <a:solidFill>
                  <a:srgbClr val="EAE4D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2024</a:t>
            </a:r>
            <a:r>
              <a:rPr lang="zh-CN" altLang="en-US" dirty="0">
                <a:solidFill>
                  <a:srgbClr val="EAE4D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年第四批城市管理领域典型违法案件的通知》（晋建管函〔</a:t>
            </a:r>
            <a:r>
              <a:rPr lang="en-US" altLang="zh-CN" dirty="0">
                <a:solidFill>
                  <a:srgbClr val="EAE4D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2025</a:t>
            </a:r>
            <a:r>
              <a:rPr lang="zh-CN" altLang="en-US" dirty="0">
                <a:solidFill>
                  <a:srgbClr val="EAE4D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〕</a:t>
            </a:r>
            <a:r>
              <a:rPr lang="en-US" altLang="zh-CN" dirty="0">
                <a:solidFill>
                  <a:srgbClr val="EAE4D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</a:t>
            </a:r>
            <a:r>
              <a:rPr lang="zh-CN" altLang="en-US" dirty="0">
                <a:solidFill>
                  <a:srgbClr val="EAE4D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号）</a:t>
            </a:r>
            <a:endParaRPr lang="zh-CN" altLang="en-US" dirty="0">
              <a:solidFill>
                <a:srgbClr val="EAE4DA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/>
            <a:endParaRPr lang="zh-CN" altLang="en-US" dirty="0">
              <a:solidFill>
                <a:srgbClr val="EAE4DA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/>
            <a:endParaRPr lang="zh-CN" altLang="en-US" dirty="0">
              <a:solidFill>
                <a:srgbClr val="EAE4DA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/>
            <a:r>
              <a:rPr lang="en-US" altLang="zh-CN" dirty="0">
                <a:solidFill>
                  <a:srgbClr val="EAE4D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</a:t>
            </a:r>
            <a:r>
              <a:rPr lang="zh-CN" altLang="en-US" dirty="0">
                <a:solidFill>
                  <a:srgbClr val="EAE4D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阳泉市城市管理局</a:t>
            </a:r>
            <a:endParaRPr lang="zh-CN" altLang="en-US" dirty="0">
              <a:solidFill>
                <a:srgbClr val="EAE4DA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/>
            <a:r>
              <a:rPr lang="zh-CN" altLang="en-US" dirty="0">
                <a:solidFill>
                  <a:srgbClr val="EAE4D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                            202</a:t>
            </a:r>
            <a:r>
              <a:rPr lang="en-US" altLang="zh-CN" dirty="0">
                <a:solidFill>
                  <a:srgbClr val="EAE4D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dirty="0">
                <a:solidFill>
                  <a:srgbClr val="EAE4D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dirty="0">
                <a:solidFill>
                  <a:srgbClr val="EAE4D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dirty="0">
                <a:solidFill>
                  <a:srgbClr val="EAE4D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en-US" altLang="zh-CN" dirty="0">
                <a:solidFill>
                  <a:srgbClr val="EAE4D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22</a:t>
            </a:r>
            <a:r>
              <a:rPr lang="zh-CN" altLang="en-US" dirty="0">
                <a:solidFill>
                  <a:srgbClr val="EAE4D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日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矩形 3" descr="無用PPT原创模板，未经授权禁止商用&#10;关注公众号【無用PPT】获取更多模板&#10;联系微信：wuyppt"/>
          <p:cNvSpPr/>
          <p:nvPr/>
        </p:nvSpPr>
        <p:spPr>
          <a:xfrm>
            <a:off x="1129030" y="873760"/>
            <a:ext cx="9698990" cy="1137920"/>
          </a:xfrm>
          <a:prstGeom prst="rect">
            <a:avLst/>
          </a:prstGeom>
        </p:spPr>
        <p:txBody>
          <a:bodyPr wrap="square">
            <a:noAutofit/>
          </a:bodyPr>
          <a:p>
            <a:pPr algn="ctr"/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阳泉市城市管理局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关于转发《山西省住房和城乡建设厅关于发布</a:t>
            </a: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2024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年第四批城市管理领域典型违法案件的通知》的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</a:t>
            </a: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知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 descr="無用PPT原创模板，未经授权禁止商用&#10;关注公众号【無用PPT】获取更多模板&#10;联系微信：wuyppt"/>
          <p:cNvSpPr/>
          <p:nvPr/>
        </p:nvSpPr>
        <p:spPr>
          <a:xfrm>
            <a:off x="8439785" y="504190"/>
            <a:ext cx="2506345" cy="369570"/>
          </a:xfrm>
          <a:prstGeom prst="rect">
            <a:avLst/>
          </a:prstGeom>
        </p:spPr>
        <p:txBody>
          <a:bodyPr wrap="square">
            <a:noAutofit/>
          </a:bodyPr>
          <a:p>
            <a:pPr algn="ctr"/>
            <a:r>
              <a:rPr lang="en-US" altLang="zh-CN" dirty="0">
                <a:solidFill>
                  <a:srgbClr val="EAE4D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阳城函〔2025〕8号</a:t>
            </a:r>
            <a:endParaRPr lang="en-US" altLang="zh-CN" dirty="0">
              <a:solidFill>
                <a:srgbClr val="EAE4DA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rgbClr val="696A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042160" y="2527935"/>
            <a:ext cx="81083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7200" kern="8000" spc="1000">
                <a:solidFill>
                  <a:srgbClr val="EAE4DA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谢谢观看</a:t>
            </a:r>
            <a:endParaRPr lang="zh-CN" altLang="zh-CN" sz="7200" kern="8000" spc="1000">
              <a:solidFill>
                <a:srgbClr val="EAE4DA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zQ3N2I4NDM3YjIxMGU1MGI5Y2ZhNjdmYTQ4ZTk5MW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WPS 演示</Application>
  <PresentationFormat>宽屏</PresentationFormat>
  <Paragraphs>16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等线</vt:lpstr>
      <vt:lpstr>微软雅黑</vt:lpstr>
      <vt:lpstr>Arial Unicode MS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macpro;無用PPT</dc:creator>
  <cp:lastModifiedBy>慧</cp:lastModifiedBy>
  <cp:revision>983</cp:revision>
  <dcterms:created xsi:type="dcterms:W3CDTF">2020-07-07T03:15:00Z</dcterms:created>
  <dcterms:modified xsi:type="dcterms:W3CDTF">2025-02-10T02:20:58Z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8D8DAFEA008D4C368DF2A36BD80504CF_13</vt:lpwstr>
  </property>
  <property fmtid="{D5CDD505-2E9C-101B-9397-08002B2CF9AE}" pid="3" name="KSOProductBuildVer">
    <vt:lpwstr>2052-12.1.0.19770</vt:lpwstr>
  </property>
</Properties>
</file>