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9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rcRect b="13810"/>
          <a:stretch>
            <a:fillRect/>
          </a:stretch>
        </p:blipFill>
        <p:spPr>
          <a:xfrm>
            <a:off x="0" y="-635"/>
            <a:ext cx="12278360" cy="697420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57150" y="629920"/>
            <a:ext cx="12220575" cy="4407535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阳泉市城市管理局</a:t>
            </a:r>
            <a:endParaRPr lang="zh-CN" altLang="en-US" sz="3200" b="0">
              <a:latin typeface="方正小标宋简体" panose="03000509000000000000" charset="-122"/>
              <a:ea typeface="方正小标宋简体" panose="03000509000000000000" charset="-122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关于转发</a:t>
            </a:r>
            <a:r>
              <a:rPr lang="en-US" altLang="zh-CN" sz="3200" b="0">
                <a:latin typeface="方正小标宋简体" panose="03000509000000000000" charset="-122"/>
                <a:ea typeface="方正小标宋简体" panose="03000509000000000000" charset="-122"/>
              </a:rPr>
              <a:t>《</a:t>
            </a: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山西省住房和城乡建设厅关于发布</a:t>
            </a:r>
            <a:r>
              <a:rPr lang="en-US" altLang="zh-CN" sz="3200" b="0">
                <a:latin typeface="方正小标宋简体" panose="03000509000000000000" charset="-122"/>
                <a:ea typeface="方正小标宋简体" panose="03000509000000000000" charset="-122"/>
              </a:rPr>
              <a:t>2025</a:t>
            </a: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年第三批城市管理领域典型违法案件的通知</a:t>
            </a:r>
            <a:r>
              <a:rPr lang="en-US" altLang="zh-CN" sz="3200" b="0">
                <a:latin typeface="方正小标宋简体" panose="03000509000000000000" charset="-122"/>
                <a:ea typeface="方正小标宋简体" panose="03000509000000000000" charset="-122"/>
              </a:rPr>
              <a:t>》</a:t>
            </a: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的</a:t>
            </a:r>
            <a:endParaRPr lang="zh-CN" altLang="en-US" sz="3200" b="0">
              <a:latin typeface="方正小标宋简体" panose="03000509000000000000" charset="-122"/>
              <a:ea typeface="方正小标宋简体" panose="03000509000000000000" charset="-122"/>
            </a:endParaRPr>
          </a:p>
          <a:p>
            <a:pPr marL="0" indent="0" algn="ctr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通</a:t>
            </a:r>
            <a:r>
              <a:rPr lang="en-US" altLang="zh-CN" sz="3200" b="0">
                <a:latin typeface="方正小标宋简体" panose="03000509000000000000" charset="-122"/>
                <a:ea typeface="方正小标宋简体" panose="03000509000000000000" charset="-122"/>
              </a:rPr>
              <a:t>  </a:t>
            </a:r>
            <a:r>
              <a:rPr lang="zh-CN" altLang="en-US" sz="3200" b="0">
                <a:latin typeface="方正小标宋简体" panose="03000509000000000000" charset="-122"/>
                <a:ea typeface="方正小标宋简体" panose="03000509000000000000" charset="-122"/>
              </a:rPr>
              <a:t>知</a:t>
            </a:r>
            <a:endParaRPr lang="zh-CN" altLang="en-US" sz="3200" b="0">
              <a:latin typeface="方正小标宋简体" panose="03000509000000000000" charset="-122"/>
              <a:ea typeface="方正小标宋简体" panose="03000509000000000000" charset="-122"/>
            </a:endParaRPr>
          </a:p>
          <a:p>
            <a:pPr marL="0" indent="0" algn="l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>
                <a:latin typeface="仿宋_GB2312"/>
                <a:ea typeface="仿宋_GB2312"/>
              </a:rPr>
              <a:t> </a:t>
            </a:r>
            <a:endParaRPr lang="en-US" altLang="zh-CN" sz="2300">
              <a:latin typeface="仿宋_GB2312"/>
              <a:ea typeface="仿宋_GB2312"/>
            </a:endParaRPr>
          </a:p>
          <a:p>
            <a:pPr marL="0" indent="0" algn="l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市城市管理综合行政执法队、各县（区）城市管理综合行政执法局、高新区综合行政执法队：</a:t>
            </a:r>
            <a:endParaRPr lang="zh-CN" altLang="en-US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现将</a:t>
            </a:r>
            <a:r>
              <a:rPr lang="en-US" altLang="zh-CN" sz="2300">
                <a:latin typeface="仿宋_GB2312"/>
                <a:ea typeface="仿宋_GB2312"/>
              </a:rPr>
              <a:t>《</a:t>
            </a:r>
            <a:r>
              <a:rPr lang="zh-CN" altLang="en-US" sz="2300">
                <a:latin typeface="仿宋_GB2312"/>
                <a:ea typeface="仿宋_GB2312"/>
              </a:rPr>
              <a:t>山西省住房和城乡建设厅关于发布</a:t>
            </a:r>
            <a:r>
              <a:rPr lang="en-US" altLang="zh-CN" sz="2300">
                <a:latin typeface="仿宋_GB2312"/>
                <a:ea typeface="仿宋_GB2312"/>
              </a:rPr>
              <a:t>2025</a:t>
            </a:r>
            <a:r>
              <a:rPr lang="zh-CN" altLang="en-US" sz="2300">
                <a:latin typeface="仿宋_GB2312"/>
                <a:ea typeface="仿宋_GB2312"/>
              </a:rPr>
              <a:t>年第三批城市管理领域典型违法案件的通知</a:t>
            </a:r>
            <a:r>
              <a:rPr lang="en-US" altLang="zh-CN" sz="2300">
                <a:latin typeface="仿宋_GB2312"/>
                <a:ea typeface="仿宋_GB2312"/>
              </a:rPr>
              <a:t>》</a:t>
            </a:r>
            <a:r>
              <a:rPr lang="zh-CN" altLang="en-US" sz="2300">
                <a:latin typeface="仿宋_GB2312"/>
                <a:ea typeface="仿宋_GB2312"/>
              </a:rPr>
              <a:t>转发给你们，请认真组织学习，指导案件办理工作。</a:t>
            </a:r>
            <a:endParaRPr lang="zh-CN" altLang="en-US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latin typeface="仿宋_GB2312"/>
                <a:ea typeface="仿宋_GB2312"/>
              </a:rPr>
              <a:t>附件：</a:t>
            </a:r>
            <a:r>
              <a:rPr lang="en-US" altLang="zh-CN" sz="2300">
                <a:latin typeface="仿宋_GB2312"/>
                <a:ea typeface="仿宋_GB2312"/>
              </a:rPr>
              <a:t>《</a:t>
            </a:r>
            <a:r>
              <a:rPr lang="zh-CN" altLang="en-US" sz="2300">
                <a:latin typeface="仿宋_GB2312"/>
                <a:ea typeface="仿宋_GB2312"/>
              </a:rPr>
              <a:t>山西省住房和城乡建设厅关于发布</a:t>
            </a:r>
            <a:r>
              <a:rPr lang="en-US" altLang="zh-CN" sz="2300">
                <a:latin typeface="仿宋_GB2312"/>
                <a:ea typeface="仿宋_GB2312"/>
              </a:rPr>
              <a:t>2025</a:t>
            </a:r>
            <a:r>
              <a:rPr lang="zh-CN" altLang="en-US" sz="2300">
                <a:latin typeface="仿宋_GB2312"/>
                <a:ea typeface="仿宋_GB2312"/>
              </a:rPr>
              <a:t>年第三批城市管理领域典型违法案件的通知</a:t>
            </a:r>
            <a:r>
              <a:rPr lang="en-US" altLang="zh-CN" sz="2300">
                <a:latin typeface="仿宋_GB2312"/>
                <a:ea typeface="仿宋_GB2312"/>
              </a:rPr>
              <a:t>》</a:t>
            </a:r>
            <a:r>
              <a:rPr lang="zh-CN" altLang="en-US" sz="2300">
                <a:latin typeface="仿宋_GB2312"/>
                <a:ea typeface="仿宋_GB2312"/>
              </a:rPr>
              <a:t>（晋建管函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〔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2025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〕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894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号）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>
                <a:latin typeface="仿宋_GB2312"/>
                <a:ea typeface="仿宋_GB2312"/>
              </a:rPr>
              <a:t> </a:t>
            </a:r>
            <a:endParaRPr lang="en-US" altLang="zh-CN" sz="2300">
              <a:latin typeface="仿宋_GB2312"/>
              <a:ea typeface="仿宋_GB231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300">
                <a:solidFill>
                  <a:srgbClr val="000000"/>
                </a:solidFill>
                <a:latin typeface="仿宋" panose="02010609060101010101" charset="-122"/>
                <a:ea typeface="仿宋" panose="02010609060101010101" charset="-122"/>
              </a:rPr>
              <a:t>（主动公开）</a:t>
            </a:r>
            <a:endParaRPr lang="zh-CN" altLang="en-US" sz="2300">
              <a:solidFill>
                <a:srgbClr val="000000"/>
              </a:solidFill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                             </a:t>
            </a:r>
            <a:endParaRPr lang="en-US" altLang="zh-CN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3454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                                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阳泉市城市管理局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40640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                                                                   2025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年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10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月</a:t>
            </a:r>
            <a:r>
              <a:rPr lang="en-US" altLang="zh-CN" sz="2300" b="0">
                <a:latin typeface="仿宋" panose="02010609060101010101" charset="-122"/>
                <a:ea typeface="仿宋" panose="02010609060101010101" charset="-122"/>
              </a:rPr>
              <a:t>20</a:t>
            </a:r>
            <a:r>
              <a:rPr lang="zh-CN" altLang="en-US" sz="2300" b="0">
                <a:latin typeface="仿宋" panose="02010609060101010101" charset="-122"/>
                <a:ea typeface="仿宋" panose="02010609060101010101" charset="-122"/>
              </a:rPr>
              <a:t>日</a:t>
            </a:r>
            <a:endParaRPr lang="zh-CN" altLang="en-US" sz="2300" b="0">
              <a:latin typeface="仿宋" panose="02010609060101010101" charset="-122"/>
              <a:ea typeface="仿宋" panose="02010609060101010101" charset="-122"/>
            </a:endParaRPr>
          </a:p>
          <a:p>
            <a:pPr marL="0" indent="0" algn="just" defTabSz="266700">
              <a:lnSpc>
                <a:spcPts val="28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>
                <a:latin typeface="Calibri" panose="020F0502020204030204"/>
                <a:ea typeface="宋体" panose="02010600030101010101" pitchFamily="2" charset="-122"/>
              </a:rPr>
              <a:t> </a:t>
            </a:r>
            <a:endParaRPr lang="en-US" altLang="zh-CN" sz="1600"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"/>
          <p:cNvPicPr>
            <a:picLocks noChangeAspect="1"/>
          </p:cNvPicPr>
          <p:nvPr/>
        </p:nvPicPr>
        <p:blipFill>
          <a:blip r:embed="rId1"/>
          <a:srcRect b="13810"/>
          <a:stretch>
            <a:fillRect/>
          </a:stretch>
        </p:blipFill>
        <p:spPr>
          <a:xfrm>
            <a:off x="0" y="-635"/>
            <a:ext cx="12278360" cy="6974205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谢谢观看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WPS 演示</Application>
  <PresentationFormat>宽屏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宋体</vt:lpstr>
      <vt:lpstr>Wingdings</vt:lpstr>
      <vt:lpstr>Arial Unicode MS</vt:lpstr>
      <vt:lpstr>Calibri</vt:lpstr>
      <vt:lpstr>微软雅黑</vt:lpstr>
      <vt:lpstr>方正小标宋简体</vt:lpstr>
      <vt:lpstr>仿宋_GB2312</vt:lpstr>
      <vt:lpstr>仿宋</vt:lpstr>
      <vt:lpstr>Calibri</vt:lpstr>
      <vt:lpstr>WPS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慧</cp:lastModifiedBy>
  <cp:revision>5</cp:revision>
  <dcterms:created xsi:type="dcterms:W3CDTF">2023-08-09T12:44:00Z</dcterms:created>
  <dcterms:modified xsi:type="dcterms:W3CDTF">2025-10-24T03:36:39Z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2052-12.1.0.23125</vt:lpwstr>
  </property>
  <property fmtid="{D5CDD505-2E9C-101B-9397-08002B2CF9AE}" pid="3" name="ICV">
    <vt:lpwstr>0F35F79E65664E2B9D2A88EC7DF79CA3_12</vt:lpwstr>
  </property>
</Properties>
</file>