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6" r:id="rId4"/>
    <p:sldId id="258" r:id="rId5"/>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160"/>
        <p:guide pos="2880"/>
      </p:guideLst>
    </p:cSldViewPr>
  </p:slide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1"/>
          <p:cNvPicPr>
            <a:picLocks noChangeAspect="1"/>
          </p:cNvPicPr>
          <p:nvPr/>
        </p:nvPicPr>
        <p:blipFill>
          <a:blip r:embed="rId1"/>
          <a:stretch>
            <a:fillRect/>
          </a:stretch>
        </p:blipFill>
        <p:spPr>
          <a:xfrm>
            <a:off x="-149225" y="8890"/>
            <a:ext cx="9316085" cy="6951345"/>
          </a:xfrm>
          <a:prstGeom prst="rect">
            <a:avLst/>
          </a:prstGeom>
        </p:spPr>
      </p:pic>
      <p:sp>
        <p:nvSpPr>
          <p:cNvPr id="3" name="文本框 2"/>
          <p:cNvSpPr txBox="1"/>
          <p:nvPr/>
        </p:nvSpPr>
        <p:spPr>
          <a:xfrm>
            <a:off x="-149860" y="340995"/>
            <a:ext cx="9329420" cy="8519795"/>
          </a:xfrm>
          <a:prstGeom prst="rect">
            <a:avLst/>
          </a:prstGeom>
        </p:spPr>
        <p:txBody>
          <a:bodyPr>
            <a:noAutofit/>
          </a:bodyPr>
          <a:p>
            <a:pPr marL="0" indent="3657600" algn="just" defTabSz="266700">
              <a:lnSpc>
                <a:spcPts val="2800"/>
              </a:lnSpc>
              <a:spcBef>
                <a:spcPct val="0"/>
              </a:spcBef>
              <a:spcAft>
                <a:spcPct val="0"/>
              </a:spcAft>
            </a:pPr>
            <a:r>
              <a:rPr lang="zh-CN" altLang="en-US" sz="2300" b="0">
                <a:latin typeface="仿宋" panose="02010609060101010101" charset="-122"/>
                <a:ea typeface="仿宋" panose="02010609060101010101" charset="-122"/>
              </a:rPr>
              <a:t>阳城函〔</a:t>
            </a:r>
            <a:r>
              <a:rPr lang="en-US" altLang="zh-CN" sz="2300" b="0">
                <a:latin typeface="仿宋" panose="02010609060101010101" charset="-122"/>
                <a:ea typeface="仿宋" panose="02010609060101010101" charset="-122"/>
              </a:rPr>
              <a:t>2025</a:t>
            </a:r>
            <a:r>
              <a:rPr lang="zh-CN" altLang="en-US" sz="2300" b="0">
                <a:latin typeface="仿宋" panose="02010609060101010101" charset="-122"/>
                <a:ea typeface="仿宋" panose="02010609060101010101" charset="-122"/>
              </a:rPr>
              <a:t>〕</a:t>
            </a:r>
            <a:r>
              <a:rPr lang="en-US" altLang="zh-CN" sz="2300" b="0">
                <a:latin typeface="仿宋" panose="02010609060101010101" charset="-122"/>
                <a:ea typeface="仿宋" panose="02010609060101010101" charset="-122"/>
              </a:rPr>
              <a:t>90</a:t>
            </a:r>
            <a:r>
              <a:rPr lang="zh-CN" altLang="en-US" sz="2300" b="0">
                <a:latin typeface="仿宋" panose="02010609060101010101" charset="-122"/>
                <a:ea typeface="仿宋" panose="02010609060101010101" charset="-122"/>
              </a:rPr>
              <a:t>号</a:t>
            </a:r>
            <a:endParaRPr lang="zh-CN" altLang="en-US" sz="2300" b="0">
              <a:latin typeface="仿宋" panose="02010609060101010101" charset="-122"/>
              <a:ea typeface="仿宋" panose="02010609060101010101" charset="-122"/>
            </a:endParaRPr>
          </a:p>
          <a:p>
            <a:pPr marL="0" indent="0" algn="ctr" defTabSz="266700">
              <a:lnSpc>
                <a:spcPts val="2800"/>
              </a:lnSpc>
              <a:spcBef>
                <a:spcPct val="0"/>
              </a:spcBef>
              <a:spcAft>
                <a:spcPct val="0"/>
              </a:spcAft>
            </a:pPr>
            <a:r>
              <a:rPr lang="en-US" altLang="zh-CN" sz="2300" b="0">
                <a:latin typeface="仿宋" panose="02010609060101010101" charset="-122"/>
                <a:ea typeface="仿宋" panose="02010609060101010101" charset="-122"/>
              </a:rPr>
              <a:t> </a:t>
            </a:r>
            <a:endParaRPr lang="en-US" altLang="zh-CN" sz="2300" b="0">
              <a:latin typeface="仿宋" panose="02010609060101010101" charset="-122"/>
              <a:ea typeface="仿宋" panose="02010609060101010101" charset="-122"/>
            </a:endParaRPr>
          </a:p>
          <a:p>
            <a:pPr marL="0" indent="0" algn="ctr" defTabSz="266700">
              <a:lnSpc>
                <a:spcPts val="2800"/>
              </a:lnSpc>
              <a:spcBef>
                <a:spcPct val="0"/>
              </a:spcBef>
              <a:spcAft>
                <a:spcPct val="0"/>
              </a:spcAft>
            </a:pPr>
            <a:r>
              <a:rPr lang="zh-CN" altLang="en-US" sz="3200" b="0">
                <a:latin typeface="方正小标宋简体" panose="03000509000000000000" charset="-122"/>
                <a:ea typeface="方正小标宋简体" panose="03000509000000000000" charset="-122"/>
              </a:rPr>
              <a:t>阳泉市城市管理局</a:t>
            </a:r>
            <a:endParaRPr lang="zh-CN" altLang="en-US" sz="3200" b="0">
              <a:latin typeface="方正小标宋简体" panose="03000509000000000000" charset="-122"/>
              <a:ea typeface="方正小标宋简体" panose="03000509000000000000" charset="-122"/>
            </a:endParaRPr>
          </a:p>
          <a:p>
            <a:pPr marL="0" indent="0" algn="ctr" defTabSz="266700">
              <a:lnSpc>
                <a:spcPts val="2800"/>
              </a:lnSpc>
              <a:spcBef>
                <a:spcPct val="0"/>
              </a:spcBef>
              <a:spcAft>
                <a:spcPct val="0"/>
              </a:spcAft>
            </a:pPr>
            <a:r>
              <a:rPr lang="zh-CN" altLang="en-US" sz="3200" b="0">
                <a:latin typeface="方正小标宋简体" panose="03000509000000000000" charset="-122"/>
                <a:ea typeface="方正小标宋简体" panose="03000509000000000000" charset="-122"/>
              </a:rPr>
              <a:t>关于转发</a:t>
            </a:r>
            <a:r>
              <a:rPr lang="en-US" altLang="zh-CN" sz="3200" b="0">
                <a:latin typeface="方正小标宋简体" panose="03000509000000000000" charset="-122"/>
                <a:ea typeface="方正小标宋简体" panose="03000509000000000000" charset="-122"/>
              </a:rPr>
              <a:t>《</a:t>
            </a:r>
            <a:r>
              <a:rPr lang="zh-CN" altLang="en-US" sz="3200" b="0">
                <a:latin typeface="方正小标宋简体" panose="03000509000000000000" charset="-122"/>
                <a:ea typeface="方正小标宋简体" panose="03000509000000000000" charset="-122"/>
              </a:rPr>
              <a:t>山西省住房和城乡建设厅关于进一步做好全省住建领域行政执法工作的通知</a:t>
            </a:r>
            <a:r>
              <a:rPr lang="en-US" altLang="zh-CN" sz="3200" b="0">
                <a:latin typeface="方正小标宋简体" panose="03000509000000000000" charset="-122"/>
                <a:ea typeface="方正小标宋简体" panose="03000509000000000000" charset="-122"/>
              </a:rPr>
              <a:t>》</a:t>
            </a:r>
            <a:r>
              <a:rPr lang="zh-CN" altLang="en-US" sz="3200" b="0">
                <a:latin typeface="方正小标宋简体" panose="03000509000000000000" charset="-122"/>
                <a:ea typeface="方正小标宋简体" panose="03000509000000000000" charset="-122"/>
              </a:rPr>
              <a:t>的</a:t>
            </a:r>
            <a:endParaRPr lang="zh-CN" altLang="en-US" sz="3200" b="0">
              <a:latin typeface="方正小标宋简体" panose="03000509000000000000" charset="-122"/>
              <a:ea typeface="方正小标宋简体" panose="03000509000000000000" charset="-122"/>
            </a:endParaRPr>
          </a:p>
          <a:p>
            <a:pPr marL="0" indent="0" algn="ctr" defTabSz="266700">
              <a:lnSpc>
                <a:spcPts val="2800"/>
              </a:lnSpc>
              <a:spcBef>
                <a:spcPct val="0"/>
              </a:spcBef>
              <a:spcAft>
                <a:spcPct val="0"/>
              </a:spcAft>
            </a:pPr>
            <a:r>
              <a:rPr lang="zh-CN" altLang="en-US" sz="3200" b="0">
                <a:latin typeface="方正小标宋简体" panose="03000509000000000000" charset="-122"/>
                <a:ea typeface="方正小标宋简体" panose="03000509000000000000" charset="-122"/>
              </a:rPr>
              <a:t>通</a:t>
            </a:r>
            <a:r>
              <a:rPr lang="en-US" altLang="zh-CN" sz="3200" b="0">
                <a:latin typeface="方正小标宋简体" panose="03000509000000000000" charset="-122"/>
                <a:ea typeface="方正小标宋简体" panose="03000509000000000000" charset="-122"/>
              </a:rPr>
              <a:t>  </a:t>
            </a:r>
            <a:r>
              <a:rPr lang="zh-CN" altLang="en-US" sz="3200" b="0">
                <a:latin typeface="方正小标宋简体" panose="03000509000000000000" charset="-122"/>
                <a:ea typeface="方正小标宋简体" panose="03000509000000000000" charset="-122"/>
              </a:rPr>
              <a:t>知</a:t>
            </a:r>
            <a:endParaRPr lang="zh-CN" altLang="en-US" sz="3200" b="0">
              <a:latin typeface="方正小标宋简体" panose="03000509000000000000" charset="-122"/>
              <a:ea typeface="方正小标宋简体" panose="03000509000000000000" charset="-122"/>
            </a:endParaRPr>
          </a:p>
          <a:p>
            <a:pPr marL="0" indent="0" algn="l" defTabSz="266700">
              <a:lnSpc>
                <a:spcPts val="2800"/>
              </a:lnSpc>
              <a:spcBef>
                <a:spcPct val="0"/>
              </a:spcBef>
              <a:spcAft>
                <a:spcPct val="0"/>
              </a:spcAft>
            </a:pPr>
            <a:r>
              <a:rPr lang="en-US" altLang="zh-CN" sz="2300">
                <a:latin typeface="仿宋_GB2312"/>
                <a:ea typeface="仿宋_GB2312"/>
              </a:rPr>
              <a:t> </a:t>
            </a:r>
            <a:endParaRPr lang="en-US" altLang="zh-CN" sz="2300">
              <a:latin typeface="仿宋_GB2312"/>
              <a:ea typeface="仿宋_GB2312"/>
            </a:endParaRPr>
          </a:p>
          <a:p>
            <a:pPr marL="0" indent="0" algn="l" defTabSz="266700">
              <a:lnSpc>
                <a:spcPts val="2800"/>
              </a:lnSpc>
              <a:spcBef>
                <a:spcPct val="0"/>
              </a:spcBef>
              <a:spcAft>
                <a:spcPct val="0"/>
              </a:spcAft>
            </a:pPr>
            <a:r>
              <a:rPr lang="zh-CN" altLang="en-US" sz="2300">
                <a:latin typeface="仿宋_GB2312"/>
                <a:ea typeface="仿宋_GB2312"/>
              </a:rPr>
              <a:t>市城市管理综合行政执法队、各县（区）城市管理综合行政执法局、高新区综合行政执法队：</a:t>
            </a:r>
            <a:endParaRPr lang="zh-CN" altLang="en-US" sz="2300">
              <a:latin typeface="仿宋_GB2312"/>
              <a:ea typeface="仿宋_GB2312"/>
            </a:endParaRPr>
          </a:p>
          <a:p>
            <a:pPr marL="0" indent="406400" algn="just" defTabSz="266700">
              <a:lnSpc>
                <a:spcPts val="2800"/>
              </a:lnSpc>
              <a:spcBef>
                <a:spcPct val="0"/>
              </a:spcBef>
              <a:spcAft>
                <a:spcPct val="0"/>
              </a:spcAft>
            </a:pPr>
            <a:r>
              <a:rPr lang="zh-CN" altLang="en-US" sz="2300">
                <a:latin typeface="仿宋_GB2312"/>
                <a:ea typeface="仿宋_GB2312"/>
              </a:rPr>
              <a:t>现将</a:t>
            </a:r>
            <a:r>
              <a:rPr lang="en-US" altLang="zh-CN" sz="2300">
                <a:latin typeface="仿宋_GB2312"/>
                <a:ea typeface="仿宋_GB2312"/>
              </a:rPr>
              <a:t>《</a:t>
            </a:r>
            <a:r>
              <a:rPr lang="zh-CN" altLang="en-US" sz="2300">
                <a:latin typeface="仿宋_GB2312"/>
                <a:ea typeface="仿宋_GB2312"/>
              </a:rPr>
              <a:t>山西省住房和城乡建设厅关于进一步做好全省住建领域行政执法工作的通知</a:t>
            </a:r>
            <a:r>
              <a:rPr lang="en-US" altLang="zh-CN" sz="2300">
                <a:latin typeface="仿宋_GB2312"/>
                <a:ea typeface="仿宋_GB2312"/>
              </a:rPr>
              <a:t>》</a:t>
            </a:r>
            <a:r>
              <a:rPr lang="zh-CN" altLang="en-US" sz="2300">
                <a:latin typeface="仿宋_GB2312"/>
                <a:ea typeface="仿宋_GB2312"/>
              </a:rPr>
              <a:t>转发给你们，请按照通知要求，认真贯彻落实，切实提升全市城市管理领域行政执法工作质量和水平。</a:t>
            </a:r>
            <a:endParaRPr lang="zh-CN" altLang="en-US" sz="2300">
              <a:latin typeface="仿宋_GB2312"/>
              <a:ea typeface="仿宋_GB2312"/>
            </a:endParaRPr>
          </a:p>
          <a:p>
            <a:pPr marL="0" indent="406400" algn="just" defTabSz="266700">
              <a:lnSpc>
                <a:spcPts val="2800"/>
              </a:lnSpc>
              <a:spcBef>
                <a:spcPct val="0"/>
              </a:spcBef>
              <a:spcAft>
                <a:spcPct val="0"/>
              </a:spcAft>
            </a:pPr>
            <a:r>
              <a:rPr lang="zh-CN" altLang="en-US" sz="2300">
                <a:latin typeface="仿宋_GB2312"/>
                <a:ea typeface="仿宋_GB2312"/>
              </a:rPr>
              <a:t>附件：</a:t>
            </a:r>
            <a:r>
              <a:rPr lang="en-US" altLang="zh-CN" sz="2300">
                <a:latin typeface="仿宋_GB2312"/>
                <a:ea typeface="仿宋_GB2312"/>
              </a:rPr>
              <a:t>《</a:t>
            </a:r>
            <a:r>
              <a:rPr lang="zh-CN" altLang="en-US" sz="2300">
                <a:latin typeface="仿宋_GB2312"/>
                <a:ea typeface="仿宋_GB2312"/>
              </a:rPr>
              <a:t>山西省住房和城乡建设厅关于进一步做好全省住建领域行政执法工作的通知</a:t>
            </a:r>
            <a:r>
              <a:rPr lang="en-US" altLang="zh-CN" sz="2300">
                <a:latin typeface="仿宋_GB2312"/>
                <a:ea typeface="仿宋_GB2312"/>
              </a:rPr>
              <a:t>》</a:t>
            </a:r>
            <a:r>
              <a:rPr lang="zh-CN" altLang="en-US" sz="2300">
                <a:latin typeface="仿宋_GB2312"/>
                <a:ea typeface="仿宋_GB2312"/>
              </a:rPr>
              <a:t>（晋建法函</a:t>
            </a:r>
            <a:r>
              <a:rPr lang="zh-CN" altLang="en-US" sz="2300" b="0">
                <a:latin typeface="仿宋" panose="02010609060101010101" charset="-122"/>
                <a:ea typeface="仿宋" panose="02010609060101010101" charset="-122"/>
              </a:rPr>
              <a:t>〔</a:t>
            </a:r>
            <a:r>
              <a:rPr lang="en-US" altLang="zh-CN" sz="2300" b="0">
                <a:latin typeface="仿宋" panose="02010609060101010101" charset="-122"/>
                <a:ea typeface="仿宋" panose="02010609060101010101" charset="-122"/>
              </a:rPr>
              <a:t>2025</a:t>
            </a:r>
            <a:r>
              <a:rPr lang="zh-CN" altLang="en-US" sz="2300" b="0">
                <a:latin typeface="仿宋" panose="02010609060101010101" charset="-122"/>
                <a:ea typeface="仿宋" panose="02010609060101010101" charset="-122"/>
              </a:rPr>
              <a:t>〕</a:t>
            </a:r>
            <a:r>
              <a:rPr lang="en-US" altLang="zh-CN" sz="2300" b="0">
                <a:latin typeface="仿宋" panose="02010609060101010101" charset="-122"/>
                <a:ea typeface="仿宋" panose="02010609060101010101" charset="-122"/>
              </a:rPr>
              <a:t>904</a:t>
            </a:r>
            <a:r>
              <a:rPr lang="zh-CN" altLang="en-US" sz="2300" b="0">
                <a:latin typeface="仿宋" panose="02010609060101010101" charset="-122"/>
                <a:ea typeface="仿宋" panose="02010609060101010101" charset="-122"/>
              </a:rPr>
              <a:t>号）</a:t>
            </a:r>
            <a:endParaRPr lang="zh-CN" altLang="en-US" sz="2300" b="0">
              <a:latin typeface="仿宋" panose="02010609060101010101" charset="-122"/>
              <a:ea typeface="仿宋" panose="02010609060101010101" charset="-122"/>
            </a:endParaRPr>
          </a:p>
          <a:p>
            <a:pPr marL="0" indent="406400" algn="just" defTabSz="266700">
              <a:lnSpc>
                <a:spcPts val="2800"/>
              </a:lnSpc>
              <a:spcBef>
                <a:spcPct val="0"/>
              </a:spcBef>
              <a:spcAft>
                <a:spcPct val="0"/>
              </a:spcAft>
            </a:pPr>
            <a:r>
              <a:rPr lang="en-US" altLang="zh-CN" sz="2300">
                <a:latin typeface="仿宋_GB2312"/>
                <a:ea typeface="仿宋_GB2312"/>
              </a:rPr>
              <a:t> </a:t>
            </a:r>
            <a:endParaRPr lang="zh-CN" altLang="en-US" sz="2300">
              <a:solidFill>
                <a:srgbClr val="000000"/>
              </a:solidFill>
              <a:latin typeface="仿宋" panose="02010609060101010101" charset="-122"/>
              <a:ea typeface="仿宋" panose="02010609060101010101" charset="-122"/>
            </a:endParaRPr>
          </a:p>
          <a:p>
            <a:pPr marL="0" indent="406400" algn="just" defTabSz="266700">
              <a:lnSpc>
                <a:spcPts val="2800"/>
              </a:lnSpc>
              <a:spcBef>
                <a:spcPct val="0"/>
              </a:spcBef>
              <a:spcAft>
                <a:spcPct val="0"/>
              </a:spcAft>
            </a:pPr>
            <a:r>
              <a:rPr lang="en-US" altLang="zh-CN" sz="2300" b="0">
                <a:latin typeface="仿宋" panose="02010609060101010101" charset="-122"/>
                <a:ea typeface="仿宋" panose="02010609060101010101" charset="-122"/>
              </a:rPr>
              <a:t>                             </a:t>
            </a:r>
            <a:endParaRPr lang="en-US" altLang="zh-CN" sz="2300" b="0">
              <a:latin typeface="仿宋" panose="02010609060101010101" charset="-122"/>
              <a:ea typeface="仿宋" panose="02010609060101010101" charset="-122"/>
            </a:endParaRPr>
          </a:p>
          <a:p>
            <a:pPr marL="0" indent="3454400" algn="just" defTabSz="266700">
              <a:lnSpc>
                <a:spcPts val="2800"/>
              </a:lnSpc>
              <a:spcBef>
                <a:spcPct val="0"/>
              </a:spcBef>
              <a:spcAft>
                <a:spcPct val="0"/>
              </a:spcAft>
            </a:pPr>
            <a:r>
              <a:rPr lang="en-US" altLang="zh-CN" sz="2300" b="0">
                <a:latin typeface="仿宋" panose="02010609060101010101" charset="-122"/>
                <a:ea typeface="仿宋" panose="02010609060101010101" charset="-122"/>
              </a:rPr>
              <a:t>                  </a:t>
            </a:r>
            <a:r>
              <a:rPr lang="zh-CN" altLang="en-US" sz="2300" b="0">
                <a:latin typeface="仿宋" panose="02010609060101010101" charset="-122"/>
                <a:ea typeface="仿宋" panose="02010609060101010101" charset="-122"/>
              </a:rPr>
              <a:t>阳泉市城市管理局</a:t>
            </a:r>
            <a:endParaRPr lang="zh-CN" altLang="en-US" sz="2300" b="0">
              <a:latin typeface="仿宋" panose="02010609060101010101" charset="-122"/>
              <a:ea typeface="仿宋" panose="02010609060101010101" charset="-122"/>
            </a:endParaRPr>
          </a:p>
          <a:p>
            <a:pPr marL="0" indent="406400" algn="just" defTabSz="266700">
              <a:lnSpc>
                <a:spcPts val="2800"/>
              </a:lnSpc>
              <a:spcBef>
                <a:spcPct val="0"/>
              </a:spcBef>
              <a:spcAft>
                <a:spcPct val="0"/>
              </a:spcAft>
            </a:pPr>
            <a:r>
              <a:rPr lang="en-US" altLang="zh-CN" sz="2300" b="0">
                <a:latin typeface="仿宋" panose="02010609060101010101" charset="-122"/>
                <a:ea typeface="仿宋" panose="02010609060101010101" charset="-122"/>
              </a:rPr>
              <a:t>                                                     2025</a:t>
            </a:r>
            <a:r>
              <a:rPr lang="zh-CN" altLang="en-US" sz="2300" b="0">
                <a:latin typeface="仿宋" panose="02010609060101010101" charset="-122"/>
                <a:ea typeface="仿宋" panose="02010609060101010101" charset="-122"/>
              </a:rPr>
              <a:t>年</a:t>
            </a:r>
            <a:r>
              <a:rPr lang="en-US" altLang="zh-CN" sz="2300" b="0">
                <a:latin typeface="仿宋" panose="02010609060101010101" charset="-122"/>
                <a:ea typeface="仿宋" panose="02010609060101010101" charset="-122"/>
              </a:rPr>
              <a:t>11</a:t>
            </a:r>
            <a:r>
              <a:rPr lang="zh-CN" altLang="en-US" sz="2300" b="0">
                <a:latin typeface="仿宋" panose="02010609060101010101" charset="-122"/>
                <a:ea typeface="仿宋" panose="02010609060101010101" charset="-122"/>
              </a:rPr>
              <a:t>月</a:t>
            </a:r>
            <a:r>
              <a:rPr lang="en-US" altLang="zh-CN" sz="2300" b="0">
                <a:latin typeface="仿宋" panose="02010609060101010101" charset="-122"/>
                <a:ea typeface="仿宋" panose="02010609060101010101" charset="-122"/>
              </a:rPr>
              <a:t>4</a:t>
            </a:r>
            <a:r>
              <a:rPr lang="zh-CN" altLang="en-US" sz="2300" b="0">
                <a:latin typeface="仿宋" panose="02010609060101010101" charset="-122"/>
                <a:ea typeface="仿宋" panose="02010609060101010101" charset="-122"/>
              </a:rPr>
              <a:t>日</a:t>
            </a:r>
            <a:endParaRPr lang="zh-CN" altLang="en-US" sz="2300" b="0">
              <a:latin typeface="仿宋" panose="02010609060101010101" charset="-122"/>
              <a:ea typeface="仿宋" panose="02010609060101010101" charset="-122"/>
            </a:endParaRPr>
          </a:p>
          <a:p>
            <a:pPr marL="0" indent="0" algn="just" defTabSz="266700">
              <a:lnSpc>
                <a:spcPts val="2800"/>
              </a:lnSpc>
              <a:spcBef>
                <a:spcPct val="0"/>
              </a:spcBef>
              <a:spcAft>
                <a:spcPct val="0"/>
              </a:spcAft>
            </a:pPr>
            <a:r>
              <a:rPr lang="en-US" altLang="zh-CN" sz="1600">
                <a:latin typeface="Calibri" panose="020F0502020204030204"/>
                <a:ea typeface="宋体" panose="02010600030101010101" pitchFamily="2" charset="-122"/>
              </a:rPr>
              <a:t> </a:t>
            </a:r>
            <a:endParaRPr lang="en-US" altLang="zh-CN" sz="1600">
              <a:latin typeface="Calibri" panose="020F0502020204030204"/>
              <a:ea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1"/>
          <p:cNvPicPr>
            <a:picLocks noChangeAspect="1"/>
          </p:cNvPicPr>
          <p:nvPr/>
        </p:nvPicPr>
        <p:blipFill>
          <a:blip r:embed="rId1"/>
          <a:stretch>
            <a:fillRect/>
          </a:stretch>
        </p:blipFill>
        <p:spPr>
          <a:xfrm>
            <a:off x="-149225" y="8890"/>
            <a:ext cx="9316085" cy="6951345"/>
          </a:xfrm>
          <a:prstGeom prst="rect">
            <a:avLst/>
          </a:prstGeom>
        </p:spPr>
      </p:pic>
      <p:sp>
        <p:nvSpPr>
          <p:cNvPr id="3" name="矩形 2"/>
          <p:cNvSpPr/>
          <p:nvPr/>
        </p:nvSpPr>
        <p:spPr>
          <a:xfrm>
            <a:off x="2644140" y="2829560"/>
            <a:ext cx="3855720" cy="1198880"/>
          </a:xfrm>
          <a:prstGeom prst="rect">
            <a:avLst/>
          </a:prstGeom>
          <a:noFill/>
          <a:ln>
            <a:noFill/>
          </a:ln>
        </p:spPr>
        <p:txBody>
          <a:bodyPr wrap="none" rtlCol="0" anchor="t">
            <a:spAutoFit/>
          </a:bodyPr>
          <a:p>
            <a:pPr algn="ctr"/>
            <a:r>
              <a:rPr lang="zh-CN" altLang="en-US" sz="7200" b="1">
                <a:ln w="22225">
                  <a:solidFill>
                    <a:schemeClr val="accent2"/>
                  </a:solidFill>
                  <a:prstDash val="solid"/>
                </a:ln>
                <a:solidFill>
                  <a:schemeClr val="accent2">
                    <a:lumMod val="40000"/>
                    <a:lumOff val="60000"/>
                  </a:schemeClr>
                </a:solidFill>
                <a:effectLst/>
              </a:rPr>
              <a:t>谢谢观看</a:t>
            </a:r>
            <a:endParaRPr lang="zh-CN" altLang="en-US" sz="7200" b="1">
              <a:ln w="22225">
                <a:solidFill>
                  <a:schemeClr val="accent2"/>
                </a:solidFill>
                <a:prstDash val="solid"/>
              </a:ln>
              <a:solidFill>
                <a:schemeClr val="accent2">
                  <a:lumMod val="40000"/>
                  <a:lumOff val="60000"/>
                </a:schemeClr>
              </a:solidFill>
              <a:effectLst/>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367</Words>
  <Application>WPS 演示</Application>
  <PresentationFormat/>
  <Paragraphs>17</Paragraphs>
  <Slides>2</Slides>
  <Notes>0</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2</vt:i4>
      </vt:variant>
    </vt:vector>
  </HeadingPairs>
  <TitlesOfParts>
    <vt:vector size="14" baseType="lpstr">
      <vt:lpstr>Arial</vt:lpstr>
      <vt:lpstr>宋体</vt:lpstr>
      <vt:lpstr>Wingdings</vt:lpstr>
      <vt:lpstr>Calibri</vt:lpstr>
      <vt:lpstr>微软雅黑</vt:lpstr>
      <vt:lpstr>Arial Unicode MS</vt:lpstr>
      <vt:lpstr>仿宋</vt:lpstr>
      <vt:lpstr>方正小标宋简体</vt:lpstr>
      <vt:lpstr>仿宋_GB2312</vt:lpstr>
      <vt:lpstr>Calibri</vt:lpstr>
      <vt:lpstr>默认设计模板</vt:lpstr>
      <vt:lpstr>1_默认设计模板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慧</cp:lastModifiedBy>
  <cp:revision>3</cp:revision>
  <dcterms:created xsi:type="dcterms:W3CDTF">2025-07-23T00:59:22Z</dcterms:created>
  <dcterms:modified xsi:type="dcterms:W3CDTF">2025-11-18T08:02:08Z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2E7392A2E5D344CCB6FD012E2F102036_12</vt:lpwstr>
  </property>
</Properties>
</file>