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 descr="5"/>
          <p:cNvPicPr>
            <a:picLocks noChangeAspect="1"/>
          </p:cNvPicPr>
          <p:nvPr/>
        </p:nvPicPr>
        <p:blipFill>
          <a:blip r:embed="rId1"/>
          <a:srcRect b="9500"/>
          <a:stretch>
            <a:fillRect/>
          </a:stretch>
        </p:blipFill>
        <p:spPr>
          <a:xfrm>
            <a:off x="0" y="-100330"/>
            <a:ext cx="12298045" cy="695896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66395" y="1122680"/>
            <a:ext cx="11115675" cy="5403215"/>
          </a:xfrm>
        </p:spPr>
        <p:txBody>
          <a:bodyPr>
            <a:noAutofit/>
          </a:bodyPr>
          <a:p>
            <a:r>
              <a:rPr lang="en-US" altLang="zh-CN" sz="2400"/>
              <a:t>                                                                                                                  </a:t>
            </a:r>
            <a:r>
              <a:rPr lang="zh-CN" altLang="en-US" sz="2400"/>
              <a:t>阳城函〔</a:t>
            </a:r>
            <a:r>
              <a:rPr lang="en-US" altLang="zh-CN" sz="2400"/>
              <a:t>2025</a:t>
            </a:r>
            <a:r>
              <a:rPr lang="zh-CN" altLang="en-US" sz="2400"/>
              <a:t>〕</a:t>
            </a:r>
            <a:r>
              <a:rPr lang="en-US" altLang="zh-CN" sz="2400"/>
              <a:t>104</a:t>
            </a:r>
            <a:r>
              <a:rPr lang="zh-CN" altLang="en-US" sz="2400"/>
              <a:t>号</a:t>
            </a:r>
            <a:br>
              <a:rPr lang="zh-CN" altLang="en-US" sz="2400"/>
            </a:br>
            <a:br>
              <a:rPr lang="en-US" altLang="zh-CN" sz="2400"/>
            </a:br>
            <a:r>
              <a:rPr lang="zh-CN" altLang="en-US" sz="2400"/>
              <a:t>阳泉市城市管理局</a:t>
            </a:r>
            <a:br>
              <a:rPr lang="zh-CN" altLang="en-US" sz="2400"/>
            </a:br>
            <a:r>
              <a:rPr lang="zh-CN" altLang="en-US" sz="2400"/>
              <a:t>关于转发《住房城乡建设部城市管理监督局关于印发加强城市管理服务、推动优化营商环境典型案例的函》的通知</a:t>
            </a:r>
            <a:br>
              <a:rPr lang="zh-CN" altLang="en-US" sz="2400"/>
            </a:br>
            <a:br>
              <a:rPr lang="en-US" altLang="zh-CN" sz="2400"/>
            </a:br>
            <a:r>
              <a:rPr lang="zh-CN" altLang="en-US" sz="2400"/>
              <a:t>市城市管理综合行政执法队、各县（区）城市管理综合行政执法局、高新区综合行政执法队：</a:t>
            </a:r>
            <a:br>
              <a:rPr lang="zh-CN" altLang="en-US" sz="2400"/>
            </a:br>
            <a:r>
              <a:rPr lang="zh-CN" altLang="en-US" sz="2400"/>
              <a:t>现将《住房城乡建设部城市管理监督局关于印发加强城市管理服务、推动优化营商环境典型案例的函》的通知转发给你们，请按照通知要求，参考借鉴案件，认真组织学习。</a:t>
            </a:r>
            <a:br>
              <a:rPr lang="zh-CN" altLang="en-US" sz="2400"/>
            </a:br>
            <a:r>
              <a:rPr lang="zh-CN" altLang="en-US" sz="2400"/>
              <a:t>附件：《住房城乡建设部城市管理监督局关于印发加强城市管理服务、推动优化营商环境典型案例的函》（建司局函督〔</a:t>
            </a:r>
            <a:r>
              <a:rPr lang="en-US" altLang="zh-CN" sz="2400"/>
              <a:t>2025</a:t>
            </a:r>
            <a:r>
              <a:rPr lang="zh-CN" altLang="en-US" sz="2400"/>
              <a:t>〕</a:t>
            </a:r>
            <a:r>
              <a:rPr lang="en-US" altLang="zh-CN" sz="2400"/>
              <a:t>2053</a:t>
            </a:r>
            <a:r>
              <a:rPr lang="zh-CN" altLang="en-US" sz="2400"/>
              <a:t>号）</a:t>
            </a:r>
            <a:br>
              <a:rPr lang="zh-CN" altLang="en-US" sz="2400"/>
            </a:br>
            <a:br>
              <a:rPr lang="en-US" altLang="zh-CN" sz="2400"/>
            </a:br>
            <a:br>
              <a:rPr lang="zh-CN" altLang="en-US" sz="2400"/>
            </a:br>
            <a:r>
              <a:rPr lang="en-US" altLang="zh-CN" sz="2400"/>
              <a:t>                             </a:t>
            </a:r>
            <a:br>
              <a:rPr lang="en-US" altLang="zh-CN" sz="2400"/>
            </a:br>
            <a:r>
              <a:rPr lang="en-US" altLang="zh-CN" sz="2400"/>
              <a:t>                                                                </a:t>
            </a:r>
            <a:r>
              <a:rPr lang="zh-CN" altLang="en-US" sz="2400"/>
              <a:t>阳泉市城市管理局</a:t>
            </a:r>
            <a:br>
              <a:rPr lang="zh-CN" altLang="en-US" sz="2400"/>
            </a:br>
            <a:r>
              <a:rPr lang="en-US" altLang="zh-CN" sz="2400"/>
              <a:t>                                                              2025</a:t>
            </a:r>
            <a:r>
              <a:rPr lang="zh-CN" altLang="en-US" sz="2400"/>
              <a:t>年</a:t>
            </a:r>
            <a:r>
              <a:rPr lang="en-US" altLang="zh-CN" sz="2400"/>
              <a:t>11</a:t>
            </a:r>
            <a:r>
              <a:rPr lang="zh-CN" altLang="en-US" sz="2400"/>
              <a:t>月</a:t>
            </a:r>
            <a:r>
              <a:rPr lang="en-US" altLang="zh-CN" sz="2400"/>
              <a:t>28</a:t>
            </a:r>
            <a:r>
              <a:rPr lang="zh-CN" altLang="en-US" sz="2400"/>
              <a:t>日</a:t>
            </a:r>
            <a:br>
              <a:rPr lang="zh-CN" altLang="en-US" sz="2400"/>
            </a:br>
            <a:endParaRPr lang="zh-CN" altLang="en-US" sz="24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553</Words>
  <Application>WPS 演示</Application>
  <PresentationFormat>宽屏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Arial Unicode MS</vt:lpstr>
      <vt:lpstr>Calibri</vt:lpstr>
      <vt:lpstr>微软雅黑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慧</cp:lastModifiedBy>
  <cp:revision>5</cp:revision>
  <dcterms:created xsi:type="dcterms:W3CDTF">2023-08-09T12:44:00Z</dcterms:created>
  <dcterms:modified xsi:type="dcterms:W3CDTF">2025-12-22T08:42:02Z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B9B4B029D85C44609393D4B417BFF8AA_12</vt:lpwstr>
  </property>
</Properties>
</file>