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2.xml" ContentType="application/vnd.openxmlformats-officedocument.presentationml.tag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3" Type="http://schemas.openxmlformats.org/package/2006/relationships/metadata/core-properties" Target="docProps/core.xml"/><Relationship Id="rId2" Type="http://schemas.openxmlformats.org/officeDocument/2006/relationships/extended-properties" Target="docProps/app.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7" r:id="rId3"/>
  </p:sldIdLst>
  <p:sldSz cx="9144000" cy="6858000" type="screen4x3"/>
  <p:notesSz cx="6858000" cy="9144000"/>
  <p:custDataLst>
    <p:tags r:id="rId7"/>
  </p:custDataLst>
  <p:defaultTextStyle>
    <a:defPPr>
      <a:defRPr lang="zh-CN"/>
    </a:defPPr>
    <a:lvl1pPr marL="0" lvl="0"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1pPr>
    <a:lvl2pPr marL="457200" lvl="1"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2pPr>
    <a:lvl3pPr marL="914400" lvl="2"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3pPr>
    <a:lvl4pPr marL="1371600" lvl="3"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4pPr>
    <a:lvl5pPr marL="1828800" lvl="4"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5pPr>
    <a:lvl6pPr marL="2286000" lvl="5"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6pPr>
    <a:lvl7pPr marL="2743200" lvl="6"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7pPr>
    <a:lvl8pPr marL="3200400" lvl="7"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8pPr>
    <a:lvl9pPr marL="3657600" lvl="8"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9pPr>
  </p:defaultTextStyle>
  <p:extLst>
    <p:ext uri="{EFAFB233-063F-42B5-8137-9DF3F51BA10A}">
      <p15:sldGuideLst xmlns:p15="http://schemas.microsoft.com/office/powerpoint/2012/main">
        <p15:guide id="1" orient="horz" pos="2158" userDrawn="1">
          <p15:clr>
            <a:srgbClr val="A4A3A4"/>
          </p15:clr>
        </p15:guide>
        <p15:guide id="2" pos="2856"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showGuides="1">
      <p:cViewPr varScale="1">
        <p:scale>
          <a:sx n="69" d="100"/>
          <a:sy n="69" d="100"/>
        </p:scale>
        <p:origin x="-138" y="-102"/>
      </p:cViewPr>
      <p:guideLst>
        <p:guide orient="horz" pos="2158"/>
        <p:guide pos="2856"/>
      </p:guideLst>
    </p:cSldViewPr>
  </p:slideViewPr>
  <p:gridSpacing cx="72008" cy="72008"/>
</p:viewPr>
</file>

<file path=ppt/_rels/presentation.xml.rels><?xml version="1.0" encoding="UTF-8" standalone="yes"?>
<Relationships xmlns="http://schemas.openxmlformats.org/package/2006/relationships"><Relationship Id="rId7" Type="http://schemas.openxmlformats.org/officeDocument/2006/relationships/tags" Target="tags/tag2.xml"/><Relationship Id="rId6" Type="http://schemas.openxmlformats.org/officeDocument/2006/relationships/tableStyles" Target="tableStyles.xml"/><Relationship Id="rId5" Type="http://schemas.openxmlformats.org/officeDocument/2006/relationships/viewProps" Target="viewProps.xml"/><Relationship Id="rId4" Type="http://schemas.openxmlformats.org/officeDocument/2006/relationships/presProps" Target="presProps.xml"/><Relationship Id="rId3" Type="http://schemas.openxmlformats.org/officeDocument/2006/relationships/slide" Target="slides/slide1.xml"/><Relationship Id="rId2" Type="http://schemas.openxmlformats.org/officeDocument/2006/relationships/theme" Target="theme/theme1.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143000" y="1122363"/>
            <a:ext cx="6858000" cy="2387600"/>
          </a:xfrm>
        </p:spPr>
        <p:txBody>
          <a:bodyPr anchor="b"/>
          <a:lstStyle>
            <a:lvl1pPr algn="ctr">
              <a:defRPr sz="4500"/>
            </a:lvl1pPr>
          </a:lstStyle>
          <a:p>
            <a:pPr fontAlgn="base"/>
            <a:r>
              <a:rPr lang="zh-CN" altLang="en-US" strike="noStrike" noProof="1" smtClean="0"/>
              <a:t>单击此处编辑母版标题样式</a:t>
            </a:r>
            <a:endParaRPr lang="zh-CN" altLang="en-US" strike="noStrike" noProof="1"/>
          </a:p>
        </p:txBody>
      </p:sp>
      <p:sp>
        <p:nvSpPr>
          <p:cNvPr id="3" name="副标题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pPr fontAlgn="base"/>
            <a:r>
              <a:rPr lang="zh-CN" altLang="en-US" strike="noStrike" noProof="1" smtClean="0"/>
              <a:t>单击此处编辑母版副标题样式</a:t>
            </a:r>
            <a:endParaRPr lang="zh-CN" altLang="en-US" strike="noStrike" noProof="1"/>
          </a:p>
        </p:txBody>
      </p:sp>
      <p:sp>
        <p:nvSpPr>
          <p:cNvPr id="4" name="日期占位符 3"/>
          <p:cNvSpPr>
            <a:spLocks noGrp="1"/>
          </p:cNvSpPr>
          <p:nvPr>
            <p:ph type="dt" sz="half" idx="10"/>
          </p:nvPr>
        </p:nvSpPr>
        <p:spPr/>
        <p:txBody>
          <a:bodyPr/>
          <a:p>
            <a:pPr lvl="0" fontAlgn="base"/>
            <a:endParaRPr lang="zh-CN" altLang="en-US" strike="noStrike" noProof="1">
              <a:latin typeface="Arial" panose="020B0604020202020204" pitchFamily="34" charset="0"/>
            </a:endParaRPr>
          </a:p>
        </p:txBody>
      </p:sp>
      <p:sp>
        <p:nvSpPr>
          <p:cNvPr id="5" name="页脚占位符 4"/>
          <p:cNvSpPr>
            <a:spLocks noGrp="1"/>
          </p:cNvSpPr>
          <p:nvPr>
            <p:ph type="ftr" sz="quarter" idx="11"/>
          </p:nvPr>
        </p:nvSpPr>
        <p:spPr/>
        <p:txBody>
          <a:bodyPr/>
          <a:p>
            <a:pPr lvl="0" fontAlgn="base"/>
            <a:endParaRPr lang="zh-CN" altLang="en-US" strike="noStrike" noProof="1">
              <a:latin typeface="Arial" panose="020B0604020202020204" pitchFamily="34" charset="0"/>
            </a:endParaRPr>
          </a:p>
        </p:txBody>
      </p:sp>
      <p:sp>
        <p:nvSpPr>
          <p:cNvPr id="6" name="灯片编号占位符 5"/>
          <p:cNvSpPr>
            <a:spLocks noGrp="1"/>
          </p:cNvSpPr>
          <p:nvPr>
            <p:ph type="sldNum" sz="quarter" idx="12"/>
          </p:nvPr>
        </p:nvSpPr>
        <p:spPr/>
        <p:txBody>
          <a:bodyPr/>
          <a:p>
            <a:pPr lvl="0" fontAlgn="base"/>
            <a:fld id="{9A0DB2DC-4C9A-4742-B13C-FB6460FD3503}" type="slidenum">
              <a:rPr lang="zh-CN" altLang="en-US" strike="noStrike" noProof="1">
                <a:latin typeface="Arial" panose="020B0604020202020204" pitchFamily="34" charset="0"/>
                <a:ea typeface="宋体" panose="02010600030101010101" pitchFamily="2" charset="-122"/>
                <a:cs typeface="+mn-cs"/>
              </a:rPr>
            </a:fld>
            <a:endParaRPr lang="zh-CN" altLang="en-US" strike="noStrike" noProof="1">
              <a:latin typeface="Arial" panose="020B0604020202020204" pitchFamily="34" charset="0"/>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fontAlgn="base"/>
            <a:r>
              <a:rPr lang="zh-CN" altLang="en-US" strike="noStrike" noProof="1" smtClean="0"/>
              <a:t>单击此处编辑母版标题样式</a:t>
            </a:r>
            <a:endParaRPr lang="zh-CN" altLang="en-US" strike="noStrike" noProof="1"/>
          </a:p>
        </p:txBody>
      </p:sp>
      <p:sp>
        <p:nvSpPr>
          <p:cNvPr id="3" name="竖排文字占位符 2"/>
          <p:cNvSpPr>
            <a:spLocks noGrp="1"/>
          </p:cNvSpPr>
          <p:nvPr>
            <p:ph type="body" orient="vert" idx="1"/>
          </p:nvPr>
        </p:nvSpPr>
        <p:spPr/>
        <p:txBody>
          <a:bodyPr vert="eaVert"/>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zh-CN" altLang="en-US" strike="noStrike" noProof="1"/>
          </a:p>
        </p:txBody>
      </p:sp>
      <p:sp>
        <p:nvSpPr>
          <p:cNvPr id="4" name="日期占位符 3"/>
          <p:cNvSpPr>
            <a:spLocks noGrp="1"/>
          </p:cNvSpPr>
          <p:nvPr>
            <p:ph type="dt" sz="half" idx="10"/>
          </p:nvPr>
        </p:nvSpPr>
        <p:spPr/>
        <p:txBody>
          <a:bodyPr/>
          <a:p>
            <a:pPr lvl="0" fontAlgn="base"/>
            <a:endParaRPr lang="zh-CN" altLang="en-US" strike="noStrike" noProof="1">
              <a:latin typeface="Arial" panose="020B0604020202020204" pitchFamily="34" charset="0"/>
            </a:endParaRPr>
          </a:p>
        </p:txBody>
      </p:sp>
      <p:sp>
        <p:nvSpPr>
          <p:cNvPr id="5" name="页脚占位符 4"/>
          <p:cNvSpPr>
            <a:spLocks noGrp="1"/>
          </p:cNvSpPr>
          <p:nvPr>
            <p:ph type="ftr" sz="quarter" idx="11"/>
          </p:nvPr>
        </p:nvSpPr>
        <p:spPr/>
        <p:txBody>
          <a:bodyPr/>
          <a:p>
            <a:pPr lvl="0" fontAlgn="base"/>
            <a:endParaRPr lang="zh-CN" altLang="en-US" strike="noStrike" noProof="1">
              <a:latin typeface="Arial" panose="020B0604020202020204" pitchFamily="34" charset="0"/>
            </a:endParaRPr>
          </a:p>
        </p:txBody>
      </p:sp>
      <p:sp>
        <p:nvSpPr>
          <p:cNvPr id="6" name="灯片编号占位符 5"/>
          <p:cNvSpPr>
            <a:spLocks noGrp="1"/>
          </p:cNvSpPr>
          <p:nvPr>
            <p:ph type="sldNum" sz="quarter" idx="12"/>
          </p:nvPr>
        </p:nvSpPr>
        <p:spPr/>
        <p:txBody>
          <a:bodyPr/>
          <a:p>
            <a:pPr lvl="0" fontAlgn="base"/>
            <a:fld id="{9A0DB2DC-4C9A-4742-B13C-FB6460FD3503}" type="slidenum">
              <a:rPr lang="zh-CN" altLang="en-US" strike="noStrike" noProof="1">
                <a:latin typeface="Arial" panose="020B0604020202020204" pitchFamily="34" charset="0"/>
                <a:ea typeface="宋体" panose="02010600030101010101" pitchFamily="2" charset="-122"/>
                <a:cs typeface="+mn-cs"/>
              </a:rPr>
            </a:fld>
            <a:endParaRPr lang="zh-CN" altLang="en-US" strike="noStrike" noProof="1">
              <a:latin typeface="Arial" panose="020B0604020202020204" pitchFamily="34" charset="0"/>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竖版">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274638"/>
            <a:ext cx="2057400" cy="5851525"/>
          </a:xfrm>
        </p:spPr>
        <p:txBody>
          <a:bodyPr vert="eaVert"/>
          <a:lstStyle/>
          <a:p>
            <a:pPr fontAlgn="base"/>
            <a:r>
              <a:rPr lang="zh-CN" altLang="en-US" strike="noStrike" noProof="1" smtClean="0"/>
              <a:t>单击此处编辑母版标题样式</a:t>
            </a:r>
            <a:endParaRPr lang="zh-CN" altLang="en-US" strike="noStrike" noProof="1"/>
          </a:p>
        </p:txBody>
      </p:sp>
      <p:sp>
        <p:nvSpPr>
          <p:cNvPr id="3" name="竖排文字占位符 2"/>
          <p:cNvSpPr>
            <a:spLocks noGrp="1"/>
          </p:cNvSpPr>
          <p:nvPr>
            <p:ph type="body" orient="vert" idx="1"/>
          </p:nvPr>
        </p:nvSpPr>
        <p:spPr>
          <a:xfrm>
            <a:off x="457200" y="274638"/>
            <a:ext cx="6052930" cy="5851525"/>
          </a:xfrm>
        </p:spPr>
        <p:txBody>
          <a:bodyPr vert="eaVert"/>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zh-CN" altLang="en-US" strike="noStrike" noProof="1"/>
          </a:p>
        </p:txBody>
      </p:sp>
      <p:sp>
        <p:nvSpPr>
          <p:cNvPr id="4" name="日期占位符 3"/>
          <p:cNvSpPr>
            <a:spLocks noGrp="1"/>
          </p:cNvSpPr>
          <p:nvPr>
            <p:ph type="dt" sz="half" idx="10"/>
          </p:nvPr>
        </p:nvSpPr>
        <p:spPr/>
        <p:txBody>
          <a:bodyPr/>
          <a:p>
            <a:pPr lvl="0" fontAlgn="base"/>
            <a:endParaRPr lang="zh-CN" altLang="en-US" strike="noStrike" noProof="1">
              <a:latin typeface="Arial" panose="020B0604020202020204" pitchFamily="34" charset="0"/>
            </a:endParaRPr>
          </a:p>
        </p:txBody>
      </p:sp>
      <p:sp>
        <p:nvSpPr>
          <p:cNvPr id="5" name="页脚占位符 4"/>
          <p:cNvSpPr>
            <a:spLocks noGrp="1"/>
          </p:cNvSpPr>
          <p:nvPr>
            <p:ph type="ftr" sz="quarter" idx="11"/>
          </p:nvPr>
        </p:nvSpPr>
        <p:spPr/>
        <p:txBody>
          <a:bodyPr/>
          <a:p>
            <a:pPr lvl="0" fontAlgn="base"/>
            <a:endParaRPr lang="zh-CN" altLang="en-US" strike="noStrike" noProof="1">
              <a:latin typeface="Arial" panose="020B0604020202020204" pitchFamily="34" charset="0"/>
            </a:endParaRPr>
          </a:p>
        </p:txBody>
      </p:sp>
      <p:sp>
        <p:nvSpPr>
          <p:cNvPr id="6" name="灯片编号占位符 5"/>
          <p:cNvSpPr>
            <a:spLocks noGrp="1"/>
          </p:cNvSpPr>
          <p:nvPr>
            <p:ph type="sldNum" sz="quarter" idx="12"/>
          </p:nvPr>
        </p:nvSpPr>
        <p:spPr/>
        <p:txBody>
          <a:bodyPr/>
          <a:p>
            <a:pPr lvl="0" fontAlgn="base"/>
            <a:fld id="{9A0DB2DC-4C9A-4742-B13C-FB6460FD3503}" type="slidenum">
              <a:rPr lang="zh-CN" altLang="en-US" strike="noStrike" noProof="1">
                <a:latin typeface="Arial" panose="020B0604020202020204" pitchFamily="34" charset="0"/>
                <a:ea typeface="宋体" panose="02010600030101010101" pitchFamily="2" charset="-122"/>
                <a:cs typeface="+mn-cs"/>
              </a:rPr>
            </a:fld>
            <a:endParaRPr lang="zh-CN" altLang="en-US" strike="noStrike" noProof="1">
              <a:latin typeface="Arial" panose="020B0604020202020204" pitchFamily="34" charset="0"/>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fontAlgn="base"/>
            <a:r>
              <a:rPr lang="zh-CN" altLang="en-US" strike="noStrike" noProof="1" smtClean="0"/>
              <a:t>单击此处编辑母版标题样式</a:t>
            </a:r>
            <a:endParaRPr lang="zh-CN" altLang="en-US" strike="noStrike" noProof="1"/>
          </a:p>
        </p:txBody>
      </p:sp>
      <p:sp>
        <p:nvSpPr>
          <p:cNvPr id="3" name="内容占位符 2"/>
          <p:cNvSpPr>
            <a:spLocks noGrp="1"/>
          </p:cNvSpPr>
          <p:nvPr>
            <p:ph idx="1"/>
          </p:nvPr>
        </p:nvSpPr>
        <p:spPr/>
        <p:txBody>
          <a:bodyPr/>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zh-CN" altLang="en-US" strike="noStrike" noProof="1"/>
          </a:p>
        </p:txBody>
      </p:sp>
      <p:sp>
        <p:nvSpPr>
          <p:cNvPr id="4" name="日期占位符 3"/>
          <p:cNvSpPr>
            <a:spLocks noGrp="1"/>
          </p:cNvSpPr>
          <p:nvPr>
            <p:ph type="dt" sz="half" idx="10"/>
          </p:nvPr>
        </p:nvSpPr>
        <p:spPr/>
        <p:txBody>
          <a:bodyPr/>
          <a:p>
            <a:pPr lvl="0" fontAlgn="base"/>
            <a:endParaRPr lang="zh-CN" altLang="en-US" strike="noStrike" noProof="1">
              <a:latin typeface="Arial" panose="020B0604020202020204" pitchFamily="34" charset="0"/>
            </a:endParaRPr>
          </a:p>
        </p:txBody>
      </p:sp>
      <p:sp>
        <p:nvSpPr>
          <p:cNvPr id="5" name="页脚占位符 4"/>
          <p:cNvSpPr>
            <a:spLocks noGrp="1"/>
          </p:cNvSpPr>
          <p:nvPr>
            <p:ph type="ftr" sz="quarter" idx="11"/>
          </p:nvPr>
        </p:nvSpPr>
        <p:spPr/>
        <p:txBody>
          <a:bodyPr/>
          <a:p>
            <a:pPr lvl="0" fontAlgn="base"/>
            <a:endParaRPr lang="zh-CN" altLang="en-US" strike="noStrike" noProof="1">
              <a:latin typeface="Arial" panose="020B0604020202020204" pitchFamily="34" charset="0"/>
            </a:endParaRPr>
          </a:p>
        </p:txBody>
      </p:sp>
      <p:sp>
        <p:nvSpPr>
          <p:cNvPr id="6" name="灯片编号占位符 5"/>
          <p:cNvSpPr>
            <a:spLocks noGrp="1"/>
          </p:cNvSpPr>
          <p:nvPr>
            <p:ph type="sldNum" sz="quarter" idx="12"/>
          </p:nvPr>
        </p:nvSpPr>
        <p:spPr/>
        <p:txBody>
          <a:bodyPr/>
          <a:p>
            <a:pPr lvl="0" fontAlgn="base"/>
            <a:fld id="{9A0DB2DC-4C9A-4742-B13C-FB6460FD3503}" type="slidenum">
              <a:rPr lang="zh-CN" altLang="en-US" strike="noStrike" noProof="1">
                <a:latin typeface="Arial" panose="020B0604020202020204" pitchFamily="34" charset="0"/>
                <a:ea typeface="宋体" panose="02010600030101010101" pitchFamily="2" charset="-122"/>
                <a:cs typeface="+mn-cs"/>
              </a:rPr>
            </a:fld>
            <a:endParaRPr lang="zh-CN" altLang="en-US" strike="noStrike" noProof="1">
              <a:latin typeface="Arial" panose="020B0604020202020204" pitchFamily="34" charset="0"/>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623888" y="1709738"/>
            <a:ext cx="7886700" cy="2852737"/>
          </a:xfrm>
        </p:spPr>
        <p:txBody>
          <a:bodyPr anchor="b"/>
          <a:lstStyle>
            <a:lvl1pPr>
              <a:defRPr sz="4500"/>
            </a:lvl1pPr>
          </a:lstStyle>
          <a:p>
            <a:pPr fontAlgn="base"/>
            <a:r>
              <a:rPr lang="zh-CN" altLang="en-US" strike="noStrike" noProof="1" smtClean="0"/>
              <a:t>单击此处编辑母版标题样式</a:t>
            </a:r>
            <a:endParaRPr lang="zh-CN" altLang="en-US" strike="noStrike" noProof="1"/>
          </a:p>
        </p:txBody>
      </p:sp>
      <p:sp>
        <p:nvSpPr>
          <p:cNvPr id="3" name="文本占位符 2"/>
          <p:cNvSpPr>
            <a:spLocks noGrp="1"/>
          </p:cNvSpPr>
          <p:nvPr>
            <p:ph type="body" idx="1"/>
          </p:nvPr>
        </p:nvSpPr>
        <p:spPr>
          <a:xfrm>
            <a:off x="623888" y="4589463"/>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fontAlgn="base"/>
            <a:r>
              <a:rPr lang="zh-CN" altLang="en-US" strike="noStrike" noProof="1" smtClean="0"/>
              <a:t>单击此处编辑母版文本样式</a:t>
            </a:r>
            <a:endParaRPr lang="zh-CN" altLang="en-US" strike="noStrike" noProof="1" smtClean="0"/>
          </a:p>
        </p:txBody>
      </p:sp>
      <p:sp>
        <p:nvSpPr>
          <p:cNvPr id="4" name="日期占位符 3"/>
          <p:cNvSpPr>
            <a:spLocks noGrp="1"/>
          </p:cNvSpPr>
          <p:nvPr>
            <p:ph type="dt" sz="half" idx="10"/>
          </p:nvPr>
        </p:nvSpPr>
        <p:spPr/>
        <p:txBody>
          <a:bodyPr/>
          <a:p>
            <a:pPr lvl="0" fontAlgn="base"/>
            <a:endParaRPr lang="zh-CN" altLang="en-US" strike="noStrike" noProof="1">
              <a:latin typeface="Arial" panose="020B0604020202020204" pitchFamily="34" charset="0"/>
            </a:endParaRPr>
          </a:p>
        </p:txBody>
      </p:sp>
      <p:sp>
        <p:nvSpPr>
          <p:cNvPr id="5" name="页脚占位符 4"/>
          <p:cNvSpPr>
            <a:spLocks noGrp="1"/>
          </p:cNvSpPr>
          <p:nvPr>
            <p:ph type="ftr" sz="quarter" idx="11"/>
          </p:nvPr>
        </p:nvSpPr>
        <p:spPr/>
        <p:txBody>
          <a:bodyPr/>
          <a:p>
            <a:pPr lvl="0" fontAlgn="base"/>
            <a:endParaRPr lang="zh-CN" altLang="en-US" strike="noStrike" noProof="1">
              <a:latin typeface="Arial" panose="020B0604020202020204" pitchFamily="34" charset="0"/>
            </a:endParaRPr>
          </a:p>
        </p:txBody>
      </p:sp>
      <p:sp>
        <p:nvSpPr>
          <p:cNvPr id="6" name="灯片编号占位符 5"/>
          <p:cNvSpPr>
            <a:spLocks noGrp="1"/>
          </p:cNvSpPr>
          <p:nvPr>
            <p:ph type="sldNum" sz="quarter" idx="12"/>
          </p:nvPr>
        </p:nvSpPr>
        <p:spPr/>
        <p:txBody>
          <a:bodyPr/>
          <a:p>
            <a:pPr lvl="0" fontAlgn="base"/>
            <a:fld id="{9A0DB2DC-4C9A-4742-B13C-FB6460FD3503}" type="slidenum">
              <a:rPr lang="zh-CN" altLang="en-US" strike="noStrike" noProof="1">
                <a:latin typeface="Arial" panose="020B0604020202020204" pitchFamily="34" charset="0"/>
                <a:ea typeface="宋体" panose="02010600030101010101" pitchFamily="2" charset="-122"/>
                <a:cs typeface="+mn-cs"/>
              </a:rPr>
            </a:fld>
            <a:endParaRPr lang="zh-CN" altLang="en-US" strike="noStrike" noProof="1">
              <a:latin typeface="Arial" panose="020B0604020202020204" pitchFamily="34" charset="0"/>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fontAlgn="base"/>
            <a:r>
              <a:rPr lang="zh-CN" altLang="en-US" strike="noStrike" noProof="1" smtClean="0"/>
              <a:t>单击此处编辑母版标题样式</a:t>
            </a:r>
            <a:endParaRPr lang="zh-CN" altLang="en-US" strike="noStrike" noProof="1"/>
          </a:p>
        </p:txBody>
      </p:sp>
      <p:sp>
        <p:nvSpPr>
          <p:cNvPr id="3" name="内容占位符 2"/>
          <p:cNvSpPr>
            <a:spLocks noGrp="1"/>
          </p:cNvSpPr>
          <p:nvPr>
            <p:ph sz="half" idx="1"/>
          </p:nvPr>
        </p:nvSpPr>
        <p:spPr>
          <a:xfrm>
            <a:off x="457200" y="1600200"/>
            <a:ext cx="4032504" cy="4525963"/>
          </a:xfrm>
        </p:spPr>
        <p:txBody>
          <a:bodyPr/>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zh-CN" altLang="en-US" strike="noStrike" noProof="1"/>
          </a:p>
        </p:txBody>
      </p:sp>
      <p:sp>
        <p:nvSpPr>
          <p:cNvPr id="4" name="内容占位符 3"/>
          <p:cNvSpPr>
            <a:spLocks noGrp="1"/>
          </p:cNvSpPr>
          <p:nvPr>
            <p:ph sz="half" idx="2"/>
          </p:nvPr>
        </p:nvSpPr>
        <p:spPr>
          <a:xfrm>
            <a:off x="4654296" y="1600200"/>
            <a:ext cx="4032504" cy="4525963"/>
          </a:xfrm>
        </p:spPr>
        <p:txBody>
          <a:bodyPr/>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zh-CN" altLang="en-US" strike="noStrike" noProof="1"/>
          </a:p>
        </p:txBody>
      </p:sp>
      <p:sp>
        <p:nvSpPr>
          <p:cNvPr id="5" name="日期占位符 4"/>
          <p:cNvSpPr>
            <a:spLocks noGrp="1"/>
          </p:cNvSpPr>
          <p:nvPr>
            <p:ph type="dt" sz="half" idx="10"/>
          </p:nvPr>
        </p:nvSpPr>
        <p:spPr/>
        <p:txBody>
          <a:bodyPr/>
          <a:p>
            <a:pPr lvl="0" fontAlgn="base"/>
            <a:endParaRPr lang="zh-CN" altLang="en-US" strike="noStrike" noProof="1">
              <a:latin typeface="Arial" panose="020B0604020202020204" pitchFamily="34" charset="0"/>
            </a:endParaRPr>
          </a:p>
        </p:txBody>
      </p:sp>
      <p:sp>
        <p:nvSpPr>
          <p:cNvPr id="6" name="页脚占位符 5"/>
          <p:cNvSpPr>
            <a:spLocks noGrp="1"/>
          </p:cNvSpPr>
          <p:nvPr>
            <p:ph type="ftr" sz="quarter" idx="11"/>
          </p:nvPr>
        </p:nvSpPr>
        <p:spPr/>
        <p:txBody>
          <a:bodyPr/>
          <a:p>
            <a:pPr lvl="0" fontAlgn="base"/>
            <a:endParaRPr lang="zh-CN" altLang="en-US" strike="noStrike" noProof="1">
              <a:latin typeface="Arial" panose="020B0604020202020204" pitchFamily="34" charset="0"/>
            </a:endParaRPr>
          </a:p>
        </p:txBody>
      </p:sp>
      <p:sp>
        <p:nvSpPr>
          <p:cNvPr id="7" name="灯片编号占位符 6"/>
          <p:cNvSpPr>
            <a:spLocks noGrp="1"/>
          </p:cNvSpPr>
          <p:nvPr>
            <p:ph type="sldNum" sz="quarter" idx="12"/>
          </p:nvPr>
        </p:nvSpPr>
        <p:spPr/>
        <p:txBody>
          <a:bodyPr/>
          <a:p>
            <a:pPr lvl="0" fontAlgn="base"/>
            <a:fld id="{9A0DB2DC-4C9A-4742-B13C-FB6460FD3503}" type="slidenum">
              <a:rPr lang="zh-CN" altLang="en-US" strike="noStrike" noProof="1">
                <a:latin typeface="Arial" panose="020B0604020202020204" pitchFamily="34" charset="0"/>
                <a:ea typeface="宋体" panose="02010600030101010101" pitchFamily="2" charset="-122"/>
                <a:cs typeface="+mn-cs"/>
              </a:rPr>
            </a:fld>
            <a:endParaRPr lang="zh-CN" altLang="en-US" strike="noStrike" noProof="1">
              <a:latin typeface="Arial" panose="020B0604020202020204" pitchFamily="34" charset="0"/>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629841" y="365125"/>
            <a:ext cx="7886700" cy="1325563"/>
          </a:xfrm>
        </p:spPr>
        <p:txBody>
          <a:bodyPr/>
          <a:lstStyle/>
          <a:p>
            <a:pPr fontAlgn="base"/>
            <a:r>
              <a:rPr lang="zh-CN" altLang="en-US" strike="noStrike" noProof="1" smtClean="0"/>
              <a:t>单击此处编辑母版标题样式</a:t>
            </a:r>
            <a:endParaRPr lang="zh-CN" altLang="en-US" strike="noStrike" noProof="1"/>
          </a:p>
        </p:txBody>
      </p:sp>
      <p:sp>
        <p:nvSpPr>
          <p:cNvPr id="3" name="文本占位符 2"/>
          <p:cNvSpPr>
            <a:spLocks noGrp="1"/>
          </p:cNvSpPr>
          <p:nvPr>
            <p:ph type="body" idx="1"/>
          </p:nvPr>
        </p:nvSpPr>
        <p:spPr>
          <a:xfrm>
            <a:off x="890081" y="1778438"/>
            <a:ext cx="3655181" cy="823912"/>
          </a:xfrm>
        </p:spPr>
        <p:txBody>
          <a:bodyPr anchor="ctr" anchorCtr="0"/>
          <a:lstStyle>
            <a:lvl1pPr marL="0" indent="0">
              <a:buNone/>
              <a:defRPr sz="2100"/>
            </a:lvl1pPr>
            <a:lvl2pPr marL="342900" indent="0">
              <a:buNone/>
              <a:defRPr sz="1800"/>
            </a:lvl2pPr>
            <a:lvl3pPr marL="685800" indent="0">
              <a:buNone/>
              <a:defRPr sz="1500"/>
            </a:lvl3pPr>
            <a:lvl4pPr marL="1028700" indent="0">
              <a:buNone/>
              <a:defRPr sz="1350"/>
            </a:lvl4pPr>
            <a:lvl5pPr marL="1371600" indent="0">
              <a:buNone/>
              <a:defRPr sz="1350"/>
            </a:lvl5pPr>
            <a:lvl6pPr marL="1714500" indent="0">
              <a:buNone/>
              <a:defRPr sz="1350"/>
            </a:lvl6pPr>
            <a:lvl7pPr marL="2057400" indent="0">
              <a:buNone/>
              <a:defRPr sz="1350"/>
            </a:lvl7pPr>
            <a:lvl8pPr marL="2400300" indent="0">
              <a:buNone/>
              <a:defRPr sz="1350"/>
            </a:lvl8pPr>
            <a:lvl9pPr marL="2743200" indent="0">
              <a:buNone/>
              <a:defRPr sz="1350"/>
            </a:lvl9pPr>
          </a:lstStyle>
          <a:p>
            <a:pPr lvl="0" fontAlgn="base"/>
            <a:r>
              <a:rPr lang="zh-CN" altLang="en-US" strike="noStrike" noProof="1" smtClean="0"/>
              <a:t>单击此处编辑母版文本样式</a:t>
            </a:r>
            <a:endParaRPr lang="zh-CN" altLang="en-US" strike="noStrike" noProof="1" smtClean="0"/>
          </a:p>
        </p:txBody>
      </p:sp>
      <p:sp>
        <p:nvSpPr>
          <p:cNvPr id="4" name="内容占位符 3"/>
          <p:cNvSpPr>
            <a:spLocks noGrp="1"/>
          </p:cNvSpPr>
          <p:nvPr>
            <p:ph sz="half" idx="2"/>
          </p:nvPr>
        </p:nvSpPr>
        <p:spPr>
          <a:xfrm>
            <a:off x="890081" y="2665379"/>
            <a:ext cx="3655181" cy="3524284"/>
          </a:xfrm>
        </p:spPr>
        <p:txBody>
          <a:bodyPr/>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zh-CN" altLang="en-US" strike="noStrike" noProof="1"/>
          </a:p>
        </p:txBody>
      </p:sp>
      <p:sp>
        <p:nvSpPr>
          <p:cNvPr id="5" name="文本占位符 4"/>
          <p:cNvSpPr>
            <a:spLocks noGrp="1"/>
          </p:cNvSpPr>
          <p:nvPr>
            <p:ph type="body" sz="quarter" idx="3"/>
          </p:nvPr>
        </p:nvSpPr>
        <p:spPr>
          <a:xfrm>
            <a:off x="4692704" y="1778438"/>
            <a:ext cx="3673182" cy="823912"/>
          </a:xfrm>
        </p:spPr>
        <p:txBody>
          <a:bodyPr anchor="ctr" anchorCtr="0"/>
          <a:lstStyle>
            <a:lvl1pPr marL="0" indent="0">
              <a:buNone/>
              <a:defRPr sz="2100"/>
            </a:lvl1pPr>
            <a:lvl2pPr marL="342900" indent="0">
              <a:buNone/>
              <a:defRPr sz="1800"/>
            </a:lvl2pPr>
            <a:lvl3pPr marL="685800" indent="0">
              <a:buNone/>
              <a:defRPr sz="1500"/>
            </a:lvl3pPr>
            <a:lvl4pPr marL="1028700" indent="0">
              <a:buNone/>
              <a:defRPr sz="1350"/>
            </a:lvl4pPr>
            <a:lvl5pPr marL="1371600" indent="0">
              <a:buNone/>
              <a:defRPr sz="1350"/>
            </a:lvl5pPr>
            <a:lvl6pPr marL="1714500" indent="0">
              <a:buNone/>
              <a:defRPr sz="1350"/>
            </a:lvl6pPr>
            <a:lvl7pPr marL="2057400" indent="0">
              <a:buNone/>
              <a:defRPr sz="1350"/>
            </a:lvl7pPr>
            <a:lvl8pPr marL="2400300" indent="0">
              <a:buNone/>
              <a:defRPr sz="1350"/>
            </a:lvl8pPr>
            <a:lvl9pPr marL="2743200" indent="0">
              <a:buNone/>
              <a:defRPr sz="1350"/>
            </a:lvl9pPr>
          </a:lstStyle>
          <a:p>
            <a:pPr lvl="0" fontAlgn="base"/>
            <a:r>
              <a:rPr lang="zh-CN" altLang="en-US" strike="noStrike" noProof="1" smtClean="0"/>
              <a:t>单击此处编辑母版文本样式</a:t>
            </a:r>
            <a:endParaRPr lang="zh-CN" altLang="en-US" strike="noStrike" noProof="1" smtClean="0"/>
          </a:p>
        </p:txBody>
      </p:sp>
      <p:sp>
        <p:nvSpPr>
          <p:cNvPr id="6" name="内容占位符 5"/>
          <p:cNvSpPr>
            <a:spLocks noGrp="1"/>
          </p:cNvSpPr>
          <p:nvPr>
            <p:ph sz="quarter" idx="4"/>
          </p:nvPr>
        </p:nvSpPr>
        <p:spPr>
          <a:xfrm>
            <a:off x="4692704" y="2665379"/>
            <a:ext cx="3673182" cy="3524284"/>
          </a:xfrm>
        </p:spPr>
        <p:txBody>
          <a:bodyPr/>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zh-CN" altLang="en-US" strike="noStrike" noProof="1"/>
          </a:p>
        </p:txBody>
      </p:sp>
      <p:sp>
        <p:nvSpPr>
          <p:cNvPr id="7" name="日期占位符 6"/>
          <p:cNvSpPr>
            <a:spLocks noGrp="1"/>
          </p:cNvSpPr>
          <p:nvPr>
            <p:ph type="dt" sz="half" idx="10"/>
          </p:nvPr>
        </p:nvSpPr>
        <p:spPr/>
        <p:txBody>
          <a:bodyPr/>
          <a:p>
            <a:pPr lvl="0" fontAlgn="base"/>
            <a:endParaRPr lang="zh-CN" altLang="en-US" strike="noStrike" noProof="1">
              <a:latin typeface="Arial" panose="020B0604020202020204" pitchFamily="34" charset="0"/>
            </a:endParaRPr>
          </a:p>
        </p:txBody>
      </p:sp>
      <p:sp>
        <p:nvSpPr>
          <p:cNvPr id="8" name="页脚占位符 7"/>
          <p:cNvSpPr>
            <a:spLocks noGrp="1"/>
          </p:cNvSpPr>
          <p:nvPr>
            <p:ph type="ftr" sz="quarter" idx="11"/>
          </p:nvPr>
        </p:nvSpPr>
        <p:spPr/>
        <p:txBody>
          <a:bodyPr/>
          <a:p>
            <a:pPr lvl="0" fontAlgn="base"/>
            <a:endParaRPr lang="zh-CN" altLang="en-US" strike="noStrike" noProof="1">
              <a:latin typeface="Arial" panose="020B0604020202020204" pitchFamily="34" charset="0"/>
            </a:endParaRPr>
          </a:p>
        </p:txBody>
      </p:sp>
      <p:sp>
        <p:nvSpPr>
          <p:cNvPr id="9" name="灯片编号占位符 8"/>
          <p:cNvSpPr>
            <a:spLocks noGrp="1"/>
          </p:cNvSpPr>
          <p:nvPr>
            <p:ph type="sldNum" sz="quarter" idx="12"/>
          </p:nvPr>
        </p:nvSpPr>
        <p:spPr/>
        <p:txBody>
          <a:bodyPr/>
          <a:p>
            <a:pPr lvl="0" fontAlgn="base"/>
            <a:fld id="{9A0DB2DC-4C9A-4742-B13C-FB6460FD3503}" type="slidenum">
              <a:rPr lang="zh-CN" altLang="en-US" strike="noStrike" noProof="1">
                <a:latin typeface="Arial" panose="020B0604020202020204" pitchFamily="34" charset="0"/>
                <a:ea typeface="宋体" panose="02010600030101010101" pitchFamily="2" charset="-122"/>
                <a:cs typeface="+mn-cs"/>
              </a:rPr>
            </a:fld>
            <a:endParaRPr lang="zh-CN" altLang="en-US" strike="noStrike" noProof="1">
              <a:latin typeface="Arial" panose="020B0604020202020204" pitchFamily="34" charset="0"/>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fontAlgn="base"/>
            <a:r>
              <a:rPr lang="zh-CN" altLang="en-US" strike="noStrike" noProof="1" smtClean="0"/>
              <a:t>单击此处编辑母版标题样式</a:t>
            </a:r>
            <a:endParaRPr lang="zh-CN" altLang="en-US" strike="noStrike" noProof="1"/>
          </a:p>
        </p:txBody>
      </p:sp>
      <p:sp>
        <p:nvSpPr>
          <p:cNvPr id="3" name="日期占位符 2"/>
          <p:cNvSpPr>
            <a:spLocks noGrp="1"/>
          </p:cNvSpPr>
          <p:nvPr>
            <p:ph type="dt" sz="half" idx="10"/>
          </p:nvPr>
        </p:nvSpPr>
        <p:spPr/>
        <p:txBody>
          <a:bodyPr/>
          <a:p>
            <a:pPr lvl="0" fontAlgn="base"/>
            <a:endParaRPr lang="zh-CN" altLang="en-US" strike="noStrike" noProof="1">
              <a:latin typeface="Arial" panose="020B0604020202020204" pitchFamily="34" charset="0"/>
            </a:endParaRPr>
          </a:p>
        </p:txBody>
      </p:sp>
      <p:sp>
        <p:nvSpPr>
          <p:cNvPr id="4" name="页脚占位符 3"/>
          <p:cNvSpPr>
            <a:spLocks noGrp="1"/>
          </p:cNvSpPr>
          <p:nvPr>
            <p:ph type="ftr" sz="quarter" idx="11"/>
          </p:nvPr>
        </p:nvSpPr>
        <p:spPr/>
        <p:txBody>
          <a:bodyPr/>
          <a:p>
            <a:pPr lvl="0" fontAlgn="base"/>
            <a:endParaRPr lang="zh-CN" altLang="en-US" strike="noStrike" noProof="1">
              <a:latin typeface="Arial" panose="020B0604020202020204" pitchFamily="34" charset="0"/>
            </a:endParaRPr>
          </a:p>
        </p:txBody>
      </p:sp>
      <p:sp>
        <p:nvSpPr>
          <p:cNvPr id="5" name="灯片编号占位符 4"/>
          <p:cNvSpPr>
            <a:spLocks noGrp="1"/>
          </p:cNvSpPr>
          <p:nvPr>
            <p:ph type="sldNum" sz="quarter" idx="12"/>
          </p:nvPr>
        </p:nvSpPr>
        <p:spPr/>
        <p:txBody>
          <a:bodyPr/>
          <a:p>
            <a:pPr lvl="0" fontAlgn="base"/>
            <a:fld id="{9A0DB2DC-4C9A-4742-B13C-FB6460FD3503}" type="slidenum">
              <a:rPr lang="zh-CN" altLang="en-US" strike="noStrike" noProof="1">
                <a:latin typeface="Arial" panose="020B0604020202020204" pitchFamily="34" charset="0"/>
                <a:ea typeface="宋体" panose="02010600030101010101" pitchFamily="2" charset="-122"/>
                <a:cs typeface="+mn-cs"/>
              </a:rPr>
            </a:fld>
            <a:endParaRPr lang="zh-CN" altLang="en-US" strike="noStrike" noProof="1">
              <a:latin typeface="Arial" panose="020B0604020202020204" pitchFamily="34" charset="0"/>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p>
            <a:pPr lvl="0" fontAlgn="base"/>
            <a:endParaRPr lang="zh-CN" altLang="en-US" strike="noStrike" noProof="1">
              <a:latin typeface="Arial" panose="020B0604020202020204" pitchFamily="34" charset="0"/>
            </a:endParaRPr>
          </a:p>
        </p:txBody>
      </p:sp>
      <p:sp>
        <p:nvSpPr>
          <p:cNvPr id="3" name="页脚占位符 2"/>
          <p:cNvSpPr>
            <a:spLocks noGrp="1"/>
          </p:cNvSpPr>
          <p:nvPr>
            <p:ph type="ftr" sz="quarter" idx="11"/>
          </p:nvPr>
        </p:nvSpPr>
        <p:spPr/>
        <p:txBody>
          <a:bodyPr/>
          <a:p>
            <a:pPr lvl="0" fontAlgn="base"/>
            <a:endParaRPr lang="zh-CN" altLang="en-US" strike="noStrike" noProof="1">
              <a:latin typeface="Arial" panose="020B0604020202020204" pitchFamily="34" charset="0"/>
            </a:endParaRPr>
          </a:p>
        </p:txBody>
      </p:sp>
      <p:sp>
        <p:nvSpPr>
          <p:cNvPr id="4" name="灯片编号占位符 3"/>
          <p:cNvSpPr>
            <a:spLocks noGrp="1"/>
          </p:cNvSpPr>
          <p:nvPr>
            <p:ph type="sldNum" sz="quarter" idx="12"/>
          </p:nvPr>
        </p:nvSpPr>
        <p:spPr/>
        <p:txBody>
          <a:bodyPr/>
          <a:p>
            <a:pPr lvl="0" fontAlgn="base"/>
            <a:fld id="{9A0DB2DC-4C9A-4742-B13C-FB6460FD3503}" type="slidenum">
              <a:rPr lang="zh-CN" altLang="en-US" strike="noStrike" noProof="1">
                <a:latin typeface="Arial" panose="020B0604020202020204" pitchFamily="34" charset="0"/>
                <a:ea typeface="宋体" panose="02010600030101010101" pitchFamily="2" charset="-122"/>
                <a:cs typeface="+mn-cs"/>
              </a:rPr>
            </a:fld>
            <a:endParaRPr lang="zh-CN" altLang="en-US" strike="noStrike" noProof="1">
              <a:latin typeface="Arial" panose="020B0604020202020204" pitchFamily="34" charset="0"/>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629841" y="457200"/>
            <a:ext cx="2949178" cy="1600200"/>
          </a:xfrm>
        </p:spPr>
        <p:txBody>
          <a:bodyPr anchor="b"/>
          <a:lstStyle>
            <a:lvl1pPr>
              <a:defRPr sz="2400"/>
            </a:lvl1pPr>
          </a:lstStyle>
          <a:p>
            <a:pPr fontAlgn="base"/>
            <a:r>
              <a:rPr lang="zh-CN" altLang="en-US" strike="noStrike" noProof="1" smtClean="0"/>
              <a:t>单击此处编辑母版标题样式</a:t>
            </a:r>
            <a:endParaRPr lang="zh-CN" altLang="en-US" strike="noStrike" noProof="1"/>
          </a:p>
        </p:txBody>
      </p:sp>
      <p:sp>
        <p:nvSpPr>
          <p:cNvPr id="3" name="内容占位符 2"/>
          <p:cNvSpPr>
            <a:spLocks noGrp="1"/>
          </p:cNvSpPr>
          <p:nvPr>
            <p:ph idx="1"/>
          </p:nvPr>
        </p:nvSpPr>
        <p:spPr>
          <a:xfrm>
            <a:off x="3887391" y="987425"/>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zh-CN" altLang="en-US" strike="noStrike" noProof="1"/>
          </a:p>
        </p:txBody>
      </p:sp>
      <p:sp>
        <p:nvSpPr>
          <p:cNvPr id="4" name="文本占位符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fontAlgn="base"/>
            <a:r>
              <a:rPr lang="zh-CN" altLang="en-US" strike="noStrike" noProof="1" smtClean="0"/>
              <a:t>单击此处编辑母版文本样式</a:t>
            </a:r>
            <a:endParaRPr lang="zh-CN" altLang="en-US" strike="noStrike" noProof="1" smtClean="0"/>
          </a:p>
        </p:txBody>
      </p:sp>
      <p:sp>
        <p:nvSpPr>
          <p:cNvPr id="5" name="日期占位符 4"/>
          <p:cNvSpPr>
            <a:spLocks noGrp="1"/>
          </p:cNvSpPr>
          <p:nvPr>
            <p:ph type="dt" sz="half" idx="10"/>
          </p:nvPr>
        </p:nvSpPr>
        <p:spPr/>
        <p:txBody>
          <a:bodyPr/>
          <a:p>
            <a:pPr lvl="0" fontAlgn="base"/>
            <a:endParaRPr lang="zh-CN" altLang="en-US" strike="noStrike" noProof="1">
              <a:latin typeface="Arial" panose="020B0604020202020204" pitchFamily="34" charset="0"/>
            </a:endParaRPr>
          </a:p>
        </p:txBody>
      </p:sp>
      <p:sp>
        <p:nvSpPr>
          <p:cNvPr id="6" name="页脚占位符 5"/>
          <p:cNvSpPr>
            <a:spLocks noGrp="1"/>
          </p:cNvSpPr>
          <p:nvPr>
            <p:ph type="ftr" sz="quarter" idx="11"/>
          </p:nvPr>
        </p:nvSpPr>
        <p:spPr/>
        <p:txBody>
          <a:bodyPr/>
          <a:p>
            <a:pPr lvl="0" fontAlgn="base"/>
            <a:endParaRPr lang="zh-CN" altLang="en-US" strike="noStrike" noProof="1">
              <a:latin typeface="Arial" panose="020B0604020202020204" pitchFamily="34" charset="0"/>
            </a:endParaRPr>
          </a:p>
        </p:txBody>
      </p:sp>
      <p:sp>
        <p:nvSpPr>
          <p:cNvPr id="7" name="灯片编号占位符 6"/>
          <p:cNvSpPr>
            <a:spLocks noGrp="1"/>
          </p:cNvSpPr>
          <p:nvPr>
            <p:ph type="sldNum" sz="quarter" idx="12"/>
          </p:nvPr>
        </p:nvSpPr>
        <p:spPr/>
        <p:txBody>
          <a:bodyPr/>
          <a:p>
            <a:pPr lvl="0" fontAlgn="base"/>
            <a:fld id="{9A0DB2DC-4C9A-4742-B13C-FB6460FD3503}" type="slidenum">
              <a:rPr lang="zh-CN" altLang="en-US" strike="noStrike" noProof="1">
                <a:latin typeface="Arial" panose="020B0604020202020204" pitchFamily="34" charset="0"/>
                <a:ea typeface="宋体" panose="02010600030101010101" pitchFamily="2" charset="-122"/>
                <a:cs typeface="+mn-cs"/>
              </a:rPr>
            </a:fld>
            <a:endParaRPr lang="zh-CN" altLang="en-US" strike="noStrike" noProof="1">
              <a:latin typeface="Arial" panose="020B0604020202020204" pitchFamily="34" charset="0"/>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629841" y="457200"/>
            <a:ext cx="3124012" cy="1600200"/>
          </a:xfrm>
        </p:spPr>
        <p:txBody>
          <a:bodyPr anchor="b"/>
          <a:lstStyle>
            <a:lvl1pPr>
              <a:defRPr sz="2400"/>
            </a:lvl1pPr>
          </a:lstStyle>
          <a:p>
            <a:pPr fontAlgn="base"/>
            <a:r>
              <a:rPr lang="zh-CN" altLang="en-US" strike="noStrike" noProof="1" smtClean="0"/>
              <a:t>单击此处编辑母版标题样式</a:t>
            </a:r>
            <a:endParaRPr lang="zh-CN" altLang="en-US" strike="noStrike" noProof="1"/>
          </a:p>
        </p:txBody>
      </p:sp>
      <p:sp>
        <p:nvSpPr>
          <p:cNvPr id="3" name="图片占位符 2"/>
          <p:cNvSpPr>
            <a:spLocks noGrp="1"/>
          </p:cNvSpPr>
          <p:nvPr>
            <p:ph type="pic" idx="1"/>
          </p:nvPr>
        </p:nvSpPr>
        <p:spPr>
          <a:xfrm>
            <a:off x="3887391" y="457201"/>
            <a:ext cx="4629150" cy="5403850"/>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pPr fontAlgn="base"/>
            <a:endParaRPr lang="zh-CN" altLang="en-US" strike="noStrike" noProof="1"/>
          </a:p>
        </p:txBody>
      </p:sp>
      <p:sp>
        <p:nvSpPr>
          <p:cNvPr id="4" name="文本占位符 3"/>
          <p:cNvSpPr>
            <a:spLocks noGrp="1"/>
          </p:cNvSpPr>
          <p:nvPr>
            <p:ph type="body" sz="half" idx="2"/>
          </p:nvPr>
        </p:nvSpPr>
        <p:spPr>
          <a:xfrm>
            <a:off x="629841" y="2057400"/>
            <a:ext cx="3124012" cy="3811588"/>
          </a:xfrm>
        </p:spPr>
        <p:txBody>
          <a:bodyPr/>
          <a:lstStyle>
            <a:lvl1pPr marL="0" indent="0">
              <a:buNone/>
              <a:defRPr sz="1500"/>
            </a:lvl1pPr>
            <a:lvl2pPr marL="342900" indent="0">
              <a:buNone/>
              <a:defRPr sz="1350"/>
            </a:lvl2pPr>
            <a:lvl3pPr marL="685800" indent="0">
              <a:buNone/>
              <a:defRPr sz="1200"/>
            </a:lvl3pPr>
            <a:lvl4pPr marL="1028700" indent="0">
              <a:buNone/>
              <a:defRPr sz="1050"/>
            </a:lvl4pPr>
            <a:lvl5pPr marL="1371600" indent="0">
              <a:buNone/>
              <a:defRPr sz="1050"/>
            </a:lvl5pPr>
            <a:lvl6pPr marL="1714500" indent="0">
              <a:buNone/>
              <a:defRPr sz="1050"/>
            </a:lvl6pPr>
            <a:lvl7pPr marL="2057400" indent="0">
              <a:buNone/>
              <a:defRPr sz="1050"/>
            </a:lvl7pPr>
            <a:lvl8pPr marL="2400300" indent="0">
              <a:buNone/>
              <a:defRPr sz="1050"/>
            </a:lvl8pPr>
            <a:lvl9pPr marL="2743200" indent="0">
              <a:buNone/>
              <a:defRPr sz="1050"/>
            </a:lvl9pPr>
          </a:lstStyle>
          <a:p>
            <a:pPr lvl="0" fontAlgn="base"/>
            <a:r>
              <a:rPr lang="zh-CN" altLang="en-US" strike="noStrike" noProof="1" smtClean="0"/>
              <a:t>单击此处编辑母版文本样式</a:t>
            </a:r>
            <a:endParaRPr lang="zh-CN" altLang="en-US" strike="noStrike" noProof="1" smtClean="0"/>
          </a:p>
        </p:txBody>
      </p:sp>
      <p:sp>
        <p:nvSpPr>
          <p:cNvPr id="5" name="日期占位符 4"/>
          <p:cNvSpPr>
            <a:spLocks noGrp="1"/>
          </p:cNvSpPr>
          <p:nvPr>
            <p:ph type="dt" sz="half" idx="10"/>
          </p:nvPr>
        </p:nvSpPr>
        <p:spPr/>
        <p:txBody>
          <a:bodyPr/>
          <a:p>
            <a:pPr lvl="0" fontAlgn="base"/>
            <a:endParaRPr lang="zh-CN" altLang="en-US" strike="noStrike" noProof="1">
              <a:latin typeface="Arial" panose="020B0604020202020204" pitchFamily="34" charset="0"/>
            </a:endParaRPr>
          </a:p>
        </p:txBody>
      </p:sp>
      <p:sp>
        <p:nvSpPr>
          <p:cNvPr id="6" name="页脚占位符 5"/>
          <p:cNvSpPr>
            <a:spLocks noGrp="1"/>
          </p:cNvSpPr>
          <p:nvPr>
            <p:ph type="ftr" sz="quarter" idx="11"/>
          </p:nvPr>
        </p:nvSpPr>
        <p:spPr/>
        <p:txBody>
          <a:bodyPr/>
          <a:p>
            <a:pPr lvl="0" fontAlgn="base"/>
            <a:endParaRPr lang="zh-CN" altLang="en-US" strike="noStrike" noProof="1">
              <a:latin typeface="Arial" panose="020B0604020202020204" pitchFamily="34" charset="0"/>
            </a:endParaRPr>
          </a:p>
        </p:txBody>
      </p:sp>
      <p:sp>
        <p:nvSpPr>
          <p:cNvPr id="7" name="灯片编号占位符 6"/>
          <p:cNvSpPr>
            <a:spLocks noGrp="1"/>
          </p:cNvSpPr>
          <p:nvPr>
            <p:ph type="sldNum" sz="quarter" idx="12"/>
          </p:nvPr>
        </p:nvSpPr>
        <p:spPr/>
        <p:txBody>
          <a:bodyPr/>
          <a:p>
            <a:pPr lvl="0" fontAlgn="base"/>
            <a:fld id="{9A0DB2DC-4C9A-4742-B13C-FB6460FD3503}" type="slidenum">
              <a:rPr lang="zh-CN" altLang="en-US" strike="noStrike" noProof="1">
                <a:latin typeface="Arial" panose="020B0604020202020204" pitchFamily="34" charset="0"/>
                <a:ea typeface="宋体" panose="02010600030101010101" pitchFamily="2" charset="-122"/>
                <a:cs typeface="+mn-cs"/>
              </a:rPr>
            </a:fld>
            <a:endParaRPr lang="zh-CN" altLang="en-US" strike="noStrike" noProof="1">
              <a:latin typeface="Arial" panose="020B0604020202020204" pitchFamily="34" charset="0"/>
            </a:endParaRPr>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p:sp>
        <p:nvSpPr>
          <p:cNvPr id="1026" name="标题 1025"/>
          <p:cNvSpPr>
            <a:spLocks noGrp="1"/>
          </p:cNvSpPr>
          <p:nvPr>
            <p:ph type="title"/>
          </p:nvPr>
        </p:nvSpPr>
        <p:spPr>
          <a:xfrm>
            <a:off x="457200" y="274638"/>
            <a:ext cx="8229600" cy="1143000"/>
          </a:xfrm>
          <a:prstGeom prst="rect">
            <a:avLst/>
          </a:prstGeom>
          <a:noFill/>
          <a:ln w="9525">
            <a:noFill/>
          </a:ln>
        </p:spPr>
        <p:txBody>
          <a:bodyPr anchor="ctr" anchorCtr="0"/>
          <a:p>
            <a:pPr lvl="0"/>
            <a:r>
              <a:rPr lang="zh-CN" altLang="en-US"/>
              <a:t>单击此处编辑母版标题样式</a:t>
            </a:r>
            <a:endParaRPr lang="zh-CN" altLang="en-US"/>
          </a:p>
        </p:txBody>
      </p:sp>
      <p:sp>
        <p:nvSpPr>
          <p:cNvPr id="1027" name="文本占位符 1026"/>
          <p:cNvSpPr>
            <a:spLocks noGrp="1"/>
          </p:cNvSpPr>
          <p:nvPr>
            <p:ph type="body"/>
          </p:nvPr>
        </p:nvSpPr>
        <p:spPr>
          <a:xfrm>
            <a:off x="457200" y="1600200"/>
            <a:ext cx="8229600" cy="4525963"/>
          </a:xfrm>
          <a:prstGeom prst="rect">
            <a:avLst/>
          </a:prstGeom>
          <a:noFill/>
          <a:ln w="9525">
            <a:noFill/>
          </a:ln>
        </p:spPr>
        <p:txBody>
          <a:bodyPr anchor="t" anchorCtr="0"/>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1028" name="日期占位符 1027"/>
          <p:cNvSpPr>
            <a:spLocks noGrp="1"/>
          </p:cNvSpPr>
          <p:nvPr>
            <p:ph type="dt" sz="half" idx="2"/>
          </p:nvPr>
        </p:nvSpPr>
        <p:spPr>
          <a:xfrm>
            <a:off x="457200" y="6245225"/>
            <a:ext cx="2133600" cy="476250"/>
          </a:xfrm>
          <a:prstGeom prst="rect">
            <a:avLst/>
          </a:prstGeom>
          <a:noFill/>
          <a:ln w="9525">
            <a:noFill/>
          </a:ln>
        </p:spPr>
        <p:txBody>
          <a:bodyPr/>
          <a:lstStyle>
            <a:lvl1pPr>
              <a:defRPr sz="1400"/>
            </a:lvl1pPr>
          </a:lstStyle>
          <a:p>
            <a:pPr lvl="0" fontAlgn="base"/>
            <a:endParaRPr lang="zh-CN" altLang="en-US" strike="noStrike" noProof="1">
              <a:latin typeface="Arial" panose="020B0604020202020204" pitchFamily="34" charset="0"/>
            </a:endParaRPr>
          </a:p>
        </p:txBody>
      </p:sp>
      <p:sp>
        <p:nvSpPr>
          <p:cNvPr id="1029" name="页脚占位符 1028"/>
          <p:cNvSpPr>
            <a:spLocks noGrp="1"/>
          </p:cNvSpPr>
          <p:nvPr>
            <p:ph type="ftr" sz="quarter" idx="3"/>
          </p:nvPr>
        </p:nvSpPr>
        <p:spPr>
          <a:xfrm>
            <a:off x="3124200" y="6245225"/>
            <a:ext cx="2895600" cy="476250"/>
          </a:xfrm>
          <a:prstGeom prst="rect">
            <a:avLst/>
          </a:prstGeom>
          <a:noFill/>
          <a:ln w="9525">
            <a:noFill/>
          </a:ln>
        </p:spPr>
        <p:txBody>
          <a:bodyPr/>
          <a:lstStyle>
            <a:lvl1pPr algn="ctr">
              <a:defRPr sz="1400"/>
            </a:lvl1pPr>
          </a:lstStyle>
          <a:p>
            <a:pPr lvl="0" fontAlgn="base"/>
            <a:endParaRPr lang="zh-CN" altLang="en-US" strike="noStrike" noProof="1">
              <a:latin typeface="Arial" panose="020B0604020202020204" pitchFamily="34" charset="0"/>
            </a:endParaRPr>
          </a:p>
        </p:txBody>
      </p:sp>
      <p:sp>
        <p:nvSpPr>
          <p:cNvPr id="1030" name="灯片编号占位符 1029"/>
          <p:cNvSpPr>
            <a:spLocks noGrp="1"/>
          </p:cNvSpPr>
          <p:nvPr>
            <p:ph type="sldNum" sz="quarter" idx="4"/>
          </p:nvPr>
        </p:nvSpPr>
        <p:spPr>
          <a:xfrm>
            <a:off x="6553200" y="6245225"/>
            <a:ext cx="2133600" cy="476250"/>
          </a:xfrm>
          <a:prstGeom prst="rect">
            <a:avLst/>
          </a:prstGeom>
          <a:noFill/>
          <a:ln w="9525">
            <a:noFill/>
          </a:ln>
        </p:spPr>
        <p:txBody>
          <a:bodyPr/>
          <a:lstStyle>
            <a:lvl1pPr algn="r">
              <a:defRPr sz="1400"/>
            </a:lvl1pPr>
          </a:lstStyle>
          <a:p>
            <a:pPr lvl="0" fontAlgn="base"/>
            <a:fld id="{9A0DB2DC-4C9A-4742-B13C-FB6460FD3503}" type="slidenum">
              <a:rPr lang="zh-CN" altLang="en-US" strike="noStrike" noProof="1">
                <a:latin typeface="Arial" panose="020B0604020202020204" pitchFamily="34" charset="0"/>
                <a:ea typeface="宋体" panose="02010600030101010101" pitchFamily="2" charset="-122"/>
                <a:cs typeface="+mn-cs"/>
              </a:rPr>
            </a:fld>
            <a:endParaRPr lang="zh-CN" altLang="en-US" strike="noStrike" noProof="1">
              <a:latin typeface="Arial" panose="020B0604020202020204" pitchFamily="34" charset="0"/>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marL="0" lvl="0" indent="0" algn="ctr" defTabSz="914400" eaLnBrk="1" fontAlgn="base" latinLnBrk="0" hangingPunct="1">
        <a:lnSpc>
          <a:spcPct val="100000"/>
        </a:lnSpc>
        <a:spcBef>
          <a:spcPct val="0"/>
        </a:spcBef>
        <a:spcAft>
          <a:spcPct val="0"/>
        </a:spcAft>
        <a:buNone/>
        <a:defRPr sz="4400" b="0" i="0" u="none" kern="1200" baseline="0">
          <a:solidFill>
            <a:schemeClr val="tx2"/>
          </a:solidFill>
          <a:latin typeface="+mj-lt"/>
          <a:ea typeface="+mj-ea"/>
          <a:cs typeface="+mj-cs"/>
        </a:defRPr>
      </a:lvl1pPr>
    </p:titleStyle>
    <p:bodyStyle>
      <a:lvl1pPr marL="342900" lvl="0" indent="-342900" algn="l" defTabSz="914400" eaLnBrk="1" fontAlgn="base" latinLnBrk="0" hangingPunct="1">
        <a:lnSpc>
          <a:spcPct val="100000"/>
        </a:lnSpc>
        <a:spcBef>
          <a:spcPct val="20000"/>
        </a:spcBef>
        <a:spcAft>
          <a:spcPct val="0"/>
        </a:spcAft>
        <a:buChar char="•"/>
        <a:defRPr sz="3200" b="0" i="0" u="none" kern="1200" baseline="0">
          <a:solidFill>
            <a:schemeClr val="tx1"/>
          </a:solidFill>
          <a:latin typeface="+mn-lt"/>
          <a:ea typeface="+mn-ea"/>
          <a:cs typeface="+mn-cs"/>
        </a:defRPr>
      </a:lvl1pPr>
      <a:lvl2pPr marL="742950" lvl="1" indent="-285750" algn="l" defTabSz="914400" eaLnBrk="1" fontAlgn="base" latinLnBrk="0" hangingPunct="1">
        <a:lnSpc>
          <a:spcPct val="100000"/>
        </a:lnSpc>
        <a:spcBef>
          <a:spcPct val="20000"/>
        </a:spcBef>
        <a:spcAft>
          <a:spcPct val="0"/>
        </a:spcAft>
        <a:buChar char="–"/>
        <a:defRPr sz="2800" b="0" i="0" u="none" kern="1200" baseline="0">
          <a:solidFill>
            <a:schemeClr val="tx1"/>
          </a:solidFill>
          <a:latin typeface="+mn-lt"/>
          <a:ea typeface="+mn-ea"/>
          <a:cs typeface="+mn-cs"/>
        </a:defRPr>
      </a:lvl2pPr>
      <a:lvl3pPr marL="1143000" lvl="2" indent="-228600" algn="l" defTabSz="914400" eaLnBrk="1" fontAlgn="base" latinLnBrk="0" hangingPunct="1">
        <a:lnSpc>
          <a:spcPct val="100000"/>
        </a:lnSpc>
        <a:spcBef>
          <a:spcPct val="20000"/>
        </a:spcBef>
        <a:spcAft>
          <a:spcPct val="0"/>
        </a:spcAft>
        <a:buChar char="•"/>
        <a:defRPr sz="2400" b="0" i="0" u="none" kern="1200" baseline="0">
          <a:solidFill>
            <a:schemeClr val="tx1"/>
          </a:solidFill>
          <a:latin typeface="+mn-lt"/>
          <a:ea typeface="+mn-ea"/>
          <a:cs typeface="+mn-cs"/>
        </a:defRPr>
      </a:lvl3pPr>
      <a:lvl4pPr marL="1600200" lvl="3"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4pPr>
      <a:lvl5pPr marL="2057400" lvl="4"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5pPr>
      <a:lvl6pPr marL="2514600" lvl="5"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6pPr>
      <a:lvl7pPr marL="2971800" lvl="6"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7pPr>
      <a:lvl8pPr marL="3429000" lvl="7"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8pPr>
      <a:lvl9pPr marL="3886200" lvl="8"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9pPr>
    </p:bodyStyle>
    <p:otherStyle>
      <a:lvl1pPr marL="0" lvl="0" indent="0" algn="l" defTabSz="914400" eaLnBrk="1" fontAlgn="base" latinLnBrk="0" hangingPunct="1">
        <a:lnSpc>
          <a:spcPct val="100000"/>
        </a:lnSpc>
        <a:spcBef>
          <a:spcPct val="0"/>
        </a:spcBef>
        <a:spcAft>
          <a:spcPct val="0"/>
        </a:spcAft>
        <a:buNone/>
        <a:defRPr sz="1800" b="0" i="0" u="none" kern="1200" baseline="0">
          <a:solidFill>
            <a:schemeClr val="tx1"/>
          </a:solidFill>
          <a:latin typeface="+mn-lt"/>
          <a:ea typeface="+mn-ea"/>
          <a:cs typeface="+mn-cs"/>
        </a:defRPr>
      </a:lvl1pPr>
      <a:lvl2pPr marL="457200" lvl="1"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2pPr>
      <a:lvl3pPr marL="914400" lvl="2"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3pPr>
      <a:lvl4pPr marL="1371600" lvl="3"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4pPr>
      <a:lvl5pPr marL="1828800" lvl="4"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5pPr>
      <a:lvl6pPr marL="2286000" lvl="5"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6pPr>
      <a:lvl7pPr marL="2743200" lvl="6"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7pPr>
      <a:lvl8pPr marL="3200400" lvl="7"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8pPr>
      <a:lvl9pPr marL="3657600" lvl="8"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1.xml"/><Relationship Id="rId1"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矩形 1"/>
          <p:cNvSpPr/>
          <p:nvPr/>
        </p:nvSpPr>
        <p:spPr>
          <a:xfrm>
            <a:off x="0" y="-27305"/>
            <a:ext cx="9144000" cy="6880225"/>
          </a:xfrm>
          <a:prstGeom prst="rect">
            <a:avLst/>
          </a:prstGeom>
          <a:gradFill>
            <a:gsLst>
              <a:gs pos="0">
                <a:srgbClr val="F0F0EF"/>
              </a:gs>
              <a:gs pos="96000">
                <a:srgbClr val="FDFDFD"/>
              </a:gs>
            </a:gsLst>
            <a:lin ang="27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cs typeface="+mn-ea"/>
              <a:sym typeface="+mn-lt"/>
            </a:endParaRPr>
          </a:p>
        </p:txBody>
      </p:sp>
      <p:pic>
        <p:nvPicPr>
          <p:cNvPr id="6146" name="图片 32" descr="灰色线条背景"/>
          <p:cNvPicPr>
            <a:picLocks noChangeAspect="1"/>
          </p:cNvPicPr>
          <p:nvPr/>
        </p:nvPicPr>
        <p:blipFill>
          <a:blip r:embed="rId1"/>
          <a:srcRect l="26982" t="76981" r="32338" b="8298"/>
          <a:stretch>
            <a:fillRect/>
          </a:stretch>
        </p:blipFill>
        <p:spPr>
          <a:xfrm rot="-5400000">
            <a:off x="4351338" y="1446213"/>
            <a:ext cx="5159375" cy="3959225"/>
          </a:xfrm>
          <a:prstGeom prst="rect">
            <a:avLst/>
          </a:prstGeom>
          <a:noFill/>
          <a:ln w="9525">
            <a:noFill/>
          </a:ln>
        </p:spPr>
      </p:pic>
      <p:sp>
        <p:nvSpPr>
          <p:cNvPr id="127" name="文本框 126"/>
          <p:cNvSpPr txBox="1"/>
          <p:nvPr/>
        </p:nvSpPr>
        <p:spPr>
          <a:xfrm>
            <a:off x="323215" y="1325563"/>
            <a:ext cx="5010150" cy="3938270"/>
          </a:xfrm>
          <a:prstGeom prst="rect">
            <a:avLst/>
          </a:prstGeom>
          <a:noFill/>
          <a:ln w="9525">
            <a:noFill/>
          </a:ln>
        </p:spPr>
        <p:txBody>
          <a:bodyPr wrap="square" anchor="t" anchorCtr="0">
            <a:spAutoFit/>
          </a:bodyPr>
          <a:p>
            <a:r>
              <a:rPr lang="en-US" altLang="zh-CN" sz="1400" dirty="0">
                <a:solidFill>
                  <a:srgbClr val="3F3F3F"/>
                </a:solidFill>
                <a:latin typeface="黑体" panose="02010609060101010101" charset="-122"/>
                <a:ea typeface="黑体" panose="02010609060101010101" charset="-122"/>
                <a:sym typeface="Arial" panose="020B0604020202020204" pitchFamily="34" charset="0"/>
              </a:rPr>
              <a:t>   </a:t>
            </a:r>
            <a:endParaRPr lang="en-US" altLang="zh-CN" sz="1400" dirty="0">
              <a:solidFill>
                <a:srgbClr val="3F3F3F"/>
              </a:solidFill>
              <a:latin typeface="黑体" panose="02010609060101010101" charset="-122"/>
              <a:ea typeface="黑体" panose="02010609060101010101" charset="-122"/>
              <a:sym typeface="Arial" panose="020B0604020202020204" pitchFamily="34" charset="0"/>
            </a:endParaRPr>
          </a:p>
          <a:p>
            <a:pPr algn="ctr"/>
            <a:r>
              <a:rPr lang="zh-CN" altLang="en-US" sz="1400" dirty="0">
                <a:solidFill>
                  <a:srgbClr val="3F3F3F"/>
                </a:solidFill>
                <a:latin typeface="仿宋" panose="02010609060101010101" charset="-122"/>
                <a:ea typeface="仿宋" panose="02010609060101010101" charset="-122"/>
                <a:cs typeface="仿宋" panose="02010609060101010101" charset="-122"/>
                <a:sym typeface="Arial" panose="020B0604020202020204" pitchFamily="34" charset="0"/>
              </a:rPr>
              <a:t>阳泉市城市管理综合行政执法局</a:t>
            </a:r>
            <a:endParaRPr lang="zh-CN" altLang="en-US" sz="1400" dirty="0">
              <a:solidFill>
                <a:srgbClr val="3F3F3F"/>
              </a:solidFill>
              <a:latin typeface="仿宋" panose="02010609060101010101" charset="-122"/>
              <a:ea typeface="仿宋" panose="02010609060101010101" charset="-122"/>
              <a:cs typeface="仿宋" panose="02010609060101010101" charset="-122"/>
              <a:sym typeface="Arial" panose="020B0604020202020204" pitchFamily="34" charset="0"/>
            </a:endParaRPr>
          </a:p>
          <a:p>
            <a:pPr algn="ctr"/>
            <a:r>
              <a:rPr lang="zh-CN" altLang="en-US" sz="1400" dirty="0">
                <a:solidFill>
                  <a:srgbClr val="3F3F3F"/>
                </a:solidFill>
                <a:latin typeface="仿宋" panose="02010609060101010101" charset="-122"/>
                <a:ea typeface="仿宋" panose="02010609060101010101" charset="-122"/>
                <a:cs typeface="仿宋" panose="02010609060101010101" charset="-122"/>
                <a:sym typeface="Arial" panose="020B0604020202020204" pitchFamily="34" charset="0"/>
              </a:rPr>
              <a:t>关于印发《阳泉市城市管理综合行政执法</a:t>
            </a:r>
            <a:endParaRPr lang="zh-CN" altLang="en-US" sz="1400" dirty="0">
              <a:solidFill>
                <a:srgbClr val="3F3F3F"/>
              </a:solidFill>
              <a:latin typeface="仿宋" panose="02010609060101010101" charset="-122"/>
              <a:ea typeface="仿宋" panose="02010609060101010101" charset="-122"/>
              <a:cs typeface="仿宋" panose="02010609060101010101" charset="-122"/>
              <a:sym typeface="Arial" panose="020B0604020202020204" pitchFamily="34" charset="0"/>
            </a:endParaRPr>
          </a:p>
          <a:p>
            <a:pPr algn="ctr"/>
            <a:r>
              <a:rPr lang="zh-CN" altLang="en-US" sz="1400" dirty="0">
                <a:solidFill>
                  <a:srgbClr val="3F3F3F"/>
                </a:solidFill>
                <a:latin typeface="仿宋" panose="02010609060101010101" charset="-122"/>
                <a:ea typeface="仿宋" panose="02010609060101010101" charset="-122"/>
                <a:cs typeface="仿宋" panose="02010609060101010101" charset="-122"/>
                <a:sym typeface="Arial" panose="020B0604020202020204" pitchFamily="34" charset="0"/>
              </a:rPr>
              <a:t>不予行政处罚和从轻减轻行政处罚实施规定》的通知</a:t>
            </a:r>
            <a:endParaRPr lang="zh-CN" altLang="en-US" sz="1400" dirty="0">
              <a:solidFill>
                <a:srgbClr val="3F3F3F"/>
              </a:solidFill>
              <a:latin typeface="仿宋" panose="02010609060101010101" charset="-122"/>
              <a:ea typeface="仿宋" panose="02010609060101010101" charset="-122"/>
              <a:cs typeface="仿宋" panose="02010609060101010101" charset="-122"/>
              <a:sym typeface="Arial" panose="020B0604020202020204" pitchFamily="34" charset="0"/>
            </a:endParaRPr>
          </a:p>
          <a:p>
            <a:endParaRPr lang="en-US" altLang="zh-CN" sz="1400" dirty="0">
              <a:solidFill>
                <a:srgbClr val="3F3F3F"/>
              </a:solidFill>
              <a:latin typeface="仿宋" panose="02010609060101010101" charset="-122"/>
              <a:ea typeface="仿宋" panose="02010609060101010101" charset="-122"/>
              <a:cs typeface="仿宋" panose="02010609060101010101" charset="-122"/>
              <a:sym typeface="Arial" panose="020B0604020202020204" pitchFamily="34" charset="0"/>
            </a:endParaRPr>
          </a:p>
          <a:p>
            <a:r>
              <a:rPr lang="zh-CN" altLang="en-US" sz="1400" dirty="0">
                <a:solidFill>
                  <a:srgbClr val="3F3F3F"/>
                </a:solidFill>
                <a:latin typeface="仿宋" panose="02010609060101010101" charset="-122"/>
                <a:ea typeface="仿宋" panose="02010609060101010101" charset="-122"/>
                <a:cs typeface="仿宋" panose="02010609060101010101" charset="-122"/>
                <a:sym typeface="Arial" panose="020B0604020202020204" pitchFamily="34" charset="0"/>
              </a:rPr>
              <a:t>各县区城市管理综合行政执法局、高新区综合行政执法队，局属各单位、机关各科室：</a:t>
            </a:r>
            <a:endParaRPr lang="zh-CN" altLang="en-US" sz="1400" dirty="0">
              <a:solidFill>
                <a:srgbClr val="3F3F3F"/>
              </a:solidFill>
              <a:latin typeface="仿宋" panose="02010609060101010101" charset="-122"/>
              <a:ea typeface="仿宋" panose="02010609060101010101" charset="-122"/>
              <a:cs typeface="仿宋" panose="02010609060101010101" charset="-122"/>
              <a:sym typeface="Arial" panose="020B0604020202020204" pitchFamily="34" charset="0"/>
            </a:endParaRPr>
          </a:p>
          <a:p>
            <a:r>
              <a:rPr lang="en-US" altLang="zh-CN" sz="1400" dirty="0">
                <a:solidFill>
                  <a:srgbClr val="3F3F3F"/>
                </a:solidFill>
                <a:latin typeface="仿宋" panose="02010609060101010101" charset="-122"/>
                <a:ea typeface="仿宋" panose="02010609060101010101" charset="-122"/>
                <a:cs typeface="仿宋" panose="02010609060101010101" charset="-122"/>
                <a:sym typeface="Arial" panose="020B0604020202020204" pitchFamily="34" charset="0"/>
              </a:rPr>
              <a:t>     </a:t>
            </a:r>
            <a:r>
              <a:rPr lang="zh-CN" altLang="en-US" sz="1400" dirty="0">
                <a:solidFill>
                  <a:srgbClr val="3F3F3F"/>
                </a:solidFill>
                <a:latin typeface="仿宋" panose="02010609060101010101" charset="-122"/>
                <a:ea typeface="仿宋" panose="02010609060101010101" charset="-122"/>
                <a:cs typeface="仿宋" panose="02010609060101010101" charset="-122"/>
                <a:sym typeface="Arial" panose="020B0604020202020204" pitchFamily="34" charset="0"/>
              </a:rPr>
              <a:t>《阳泉市城市管理综合行政执法不予行政处罚和从轻减轻行政处罚实施规定》已经局党组会同意，现予印发，请局属各单位、机关各科室认真贯彻执行。</a:t>
            </a:r>
            <a:endParaRPr lang="zh-CN" altLang="en-US" sz="1400" dirty="0">
              <a:solidFill>
                <a:srgbClr val="3F3F3F"/>
              </a:solidFill>
              <a:latin typeface="仿宋" panose="02010609060101010101" charset="-122"/>
              <a:ea typeface="仿宋" panose="02010609060101010101" charset="-122"/>
              <a:cs typeface="仿宋" panose="02010609060101010101" charset="-122"/>
              <a:sym typeface="Arial" panose="020B0604020202020204" pitchFamily="34" charset="0"/>
            </a:endParaRPr>
          </a:p>
          <a:p>
            <a:r>
              <a:rPr lang="en-US" altLang="zh-CN" sz="1400" dirty="0">
                <a:solidFill>
                  <a:srgbClr val="3F3F3F"/>
                </a:solidFill>
                <a:latin typeface="仿宋" panose="02010609060101010101" charset="-122"/>
                <a:ea typeface="仿宋" panose="02010609060101010101" charset="-122"/>
                <a:cs typeface="仿宋" panose="02010609060101010101" charset="-122"/>
                <a:sym typeface="Arial" panose="020B0604020202020204" pitchFamily="34" charset="0"/>
              </a:rPr>
              <a:t>     </a:t>
            </a:r>
            <a:r>
              <a:rPr lang="zh-CN" altLang="en-US" sz="1400" dirty="0">
                <a:solidFill>
                  <a:srgbClr val="3F3F3F"/>
                </a:solidFill>
                <a:latin typeface="仿宋" panose="02010609060101010101" charset="-122"/>
                <a:ea typeface="仿宋" panose="02010609060101010101" charset="-122"/>
                <a:cs typeface="仿宋" panose="02010609060101010101" charset="-122"/>
                <a:sym typeface="Arial" panose="020B0604020202020204" pitchFamily="34" charset="0"/>
              </a:rPr>
              <a:t>各县（区）城市管理综合行政执法局、高新区综合行政执法队参照执行。</a:t>
            </a:r>
            <a:endParaRPr lang="zh-CN" altLang="en-US" sz="1400" dirty="0">
              <a:solidFill>
                <a:srgbClr val="3F3F3F"/>
              </a:solidFill>
              <a:latin typeface="仿宋" panose="02010609060101010101" charset="-122"/>
              <a:ea typeface="仿宋" panose="02010609060101010101" charset="-122"/>
              <a:cs typeface="仿宋" panose="02010609060101010101" charset="-122"/>
              <a:sym typeface="Arial" panose="020B0604020202020204" pitchFamily="34" charset="0"/>
            </a:endParaRPr>
          </a:p>
          <a:p>
            <a:pPr algn="r"/>
            <a:r>
              <a:rPr lang="zh-CN" altLang="en-US" sz="1400" dirty="0">
                <a:solidFill>
                  <a:srgbClr val="3F3F3F"/>
                </a:solidFill>
                <a:latin typeface="仿宋" panose="02010609060101010101" charset="-122"/>
                <a:ea typeface="仿宋" panose="02010609060101010101" charset="-122"/>
                <a:cs typeface="仿宋" panose="02010609060101010101" charset="-122"/>
                <a:sym typeface="Arial" panose="020B0604020202020204" pitchFamily="34" charset="0"/>
              </a:rPr>
              <a:t>阳泉市城市管理综合行政执法局</a:t>
            </a:r>
            <a:endParaRPr lang="zh-CN" altLang="en-US" sz="1400" dirty="0">
              <a:solidFill>
                <a:srgbClr val="3F3F3F"/>
              </a:solidFill>
              <a:latin typeface="仿宋" panose="02010609060101010101" charset="-122"/>
              <a:ea typeface="仿宋" panose="02010609060101010101" charset="-122"/>
              <a:cs typeface="仿宋" panose="02010609060101010101" charset="-122"/>
              <a:sym typeface="Arial" panose="020B0604020202020204" pitchFamily="34" charset="0"/>
            </a:endParaRPr>
          </a:p>
          <a:p>
            <a:pPr algn="r"/>
            <a:r>
              <a:rPr lang="en-US" altLang="zh-CN" sz="1400" dirty="0">
                <a:solidFill>
                  <a:srgbClr val="3F3F3F"/>
                </a:solidFill>
                <a:latin typeface="仿宋" panose="02010609060101010101" charset="-122"/>
                <a:ea typeface="仿宋" panose="02010609060101010101" charset="-122"/>
                <a:cs typeface="仿宋" panose="02010609060101010101" charset="-122"/>
                <a:sym typeface="Arial" panose="020B0604020202020204" pitchFamily="34" charset="0"/>
              </a:rPr>
              <a:t>2026</a:t>
            </a:r>
            <a:r>
              <a:rPr lang="zh-CN" altLang="en-US" sz="1400" dirty="0">
                <a:solidFill>
                  <a:srgbClr val="3F3F3F"/>
                </a:solidFill>
                <a:latin typeface="仿宋" panose="02010609060101010101" charset="-122"/>
                <a:ea typeface="仿宋" panose="02010609060101010101" charset="-122"/>
                <a:cs typeface="仿宋" panose="02010609060101010101" charset="-122"/>
                <a:sym typeface="Arial" panose="020B0604020202020204" pitchFamily="34" charset="0"/>
              </a:rPr>
              <a:t>年</a:t>
            </a:r>
            <a:r>
              <a:rPr lang="en-US" altLang="zh-CN" sz="1400" dirty="0">
                <a:solidFill>
                  <a:srgbClr val="3F3F3F"/>
                </a:solidFill>
                <a:latin typeface="仿宋" panose="02010609060101010101" charset="-122"/>
                <a:ea typeface="仿宋" panose="02010609060101010101" charset="-122"/>
                <a:cs typeface="仿宋" panose="02010609060101010101" charset="-122"/>
                <a:sym typeface="Arial" panose="020B0604020202020204" pitchFamily="34" charset="0"/>
              </a:rPr>
              <a:t>2</a:t>
            </a:r>
            <a:r>
              <a:rPr lang="zh-CN" altLang="en-US" sz="1400" dirty="0">
                <a:solidFill>
                  <a:srgbClr val="3F3F3F"/>
                </a:solidFill>
                <a:latin typeface="仿宋" panose="02010609060101010101" charset="-122"/>
                <a:ea typeface="仿宋" panose="02010609060101010101" charset="-122"/>
                <a:cs typeface="仿宋" panose="02010609060101010101" charset="-122"/>
                <a:sym typeface="Arial" panose="020B0604020202020204" pitchFamily="34" charset="0"/>
              </a:rPr>
              <a:t>月</a:t>
            </a:r>
            <a:r>
              <a:rPr lang="en-US" altLang="zh-CN" sz="1400" dirty="0">
                <a:solidFill>
                  <a:srgbClr val="3F3F3F"/>
                </a:solidFill>
                <a:latin typeface="仿宋" panose="02010609060101010101" charset="-122"/>
                <a:ea typeface="仿宋" panose="02010609060101010101" charset="-122"/>
                <a:cs typeface="仿宋" panose="02010609060101010101" charset="-122"/>
                <a:sym typeface="Arial" panose="020B0604020202020204" pitchFamily="34" charset="0"/>
              </a:rPr>
              <a:t>5</a:t>
            </a:r>
            <a:r>
              <a:rPr lang="zh-CN" altLang="en-US" sz="1400" dirty="0">
                <a:solidFill>
                  <a:srgbClr val="3F3F3F"/>
                </a:solidFill>
                <a:latin typeface="仿宋" panose="02010609060101010101" charset="-122"/>
                <a:ea typeface="仿宋" panose="02010609060101010101" charset="-122"/>
                <a:cs typeface="仿宋" panose="02010609060101010101" charset="-122"/>
                <a:sym typeface="Arial" panose="020B0604020202020204" pitchFamily="34" charset="0"/>
              </a:rPr>
              <a:t>日</a:t>
            </a:r>
            <a:endParaRPr lang="zh-CN" altLang="en-US" sz="1400" dirty="0">
              <a:solidFill>
                <a:srgbClr val="3F3F3F"/>
              </a:solidFill>
              <a:latin typeface="仿宋" panose="02010609060101010101" charset="-122"/>
              <a:ea typeface="仿宋" panose="02010609060101010101" charset="-122"/>
              <a:cs typeface="仿宋" panose="02010609060101010101" charset="-122"/>
              <a:sym typeface="Arial" panose="020B0604020202020204" pitchFamily="34" charset="0"/>
            </a:endParaRPr>
          </a:p>
          <a:p>
            <a:r>
              <a:rPr lang="en-US" altLang="en-US" sz="1400" dirty="0">
                <a:solidFill>
                  <a:srgbClr val="3F3F3F"/>
                </a:solidFill>
                <a:latin typeface="仿宋" panose="02010609060101010101" charset="-122"/>
                <a:ea typeface="仿宋" panose="02010609060101010101" charset="-122"/>
                <a:cs typeface="仿宋" panose="02010609060101010101" charset="-122"/>
                <a:sym typeface="Arial" panose="020B0604020202020204" pitchFamily="34" charset="0"/>
              </a:rPr>
              <a:t>━━━━━━━━━━━━━━━━━━━━━━━━━━━</a:t>
            </a:r>
            <a:endParaRPr lang="en-US" altLang="zh-CN" sz="1400" dirty="0">
              <a:solidFill>
                <a:srgbClr val="3F3F3F"/>
              </a:solidFill>
              <a:latin typeface="仿宋" panose="02010609060101010101" charset="-122"/>
              <a:ea typeface="仿宋" panose="02010609060101010101" charset="-122"/>
              <a:cs typeface="仿宋" panose="02010609060101010101" charset="-122"/>
              <a:sym typeface="Arial" panose="020B0604020202020204" pitchFamily="34" charset="0"/>
            </a:endParaRPr>
          </a:p>
          <a:p>
            <a:r>
              <a:rPr lang="zh-CN" altLang="en-US" sz="1400" dirty="0">
                <a:solidFill>
                  <a:srgbClr val="3F3F3F"/>
                </a:solidFill>
                <a:latin typeface="仿宋" panose="02010609060101010101" charset="-122"/>
                <a:ea typeface="仿宋" panose="02010609060101010101" charset="-122"/>
                <a:cs typeface="仿宋" panose="02010609060101010101" charset="-122"/>
                <a:sym typeface="Arial" panose="020B0604020202020204" pitchFamily="34" charset="0"/>
              </a:rPr>
              <a:t>阳泉市城市管理综合行政执法局办公室</a:t>
            </a:r>
            <a:r>
              <a:rPr lang="en-US" altLang="zh-CN" sz="1400" dirty="0">
                <a:solidFill>
                  <a:srgbClr val="3F3F3F"/>
                </a:solidFill>
                <a:latin typeface="仿宋" panose="02010609060101010101" charset="-122"/>
                <a:ea typeface="仿宋" panose="02010609060101010101" charset="-122"/>
                <a:cs typeface="仿宋" panose="02010609060101010101" charset="-122"/>
                <a:sym typeface="Arial" panose="020B0604020202020204" pitchFamily="34" charset="0"/>
              </a:rPr>
              <a:t>    2026</a:t>
            </a:r>
            <a:r>
              <a:rPr lang="zh-CN" altLang="en-US" sz="1400" dirty="0">
                <a:solidFill>
                  <a:srgbClr val="3F3F3F"/>
                </a:solidFill>
                <a:latin typeface="仿宋" panose="02010609060101010101" charset="-122"/>
                <a:ea typeface="仿宋" panose="02010609060101010101" charset="-122"/>
                <a:cs typeface="仿宋" panose="02010609060101010101" charset="-122"/>
                <a:sym typeface="Arial" panose="020B0604020202020204" pitchFamily="34" charset="0"/>
              </a:rPr>
              <a:t>年</a:t>
            </a:r>
            <a:r>
              <a:rPr lang="en-US" altLang="zh-CN" sz="1400" dirty="0">
                <a:solidFill>
                  <a:srgbClr val="3F3F3F"/>
                </a:solidFill>
                <a:latin typeface="仿宋" panose="02010609060101010101" charset="-122"/>
                <a:ea typeface="仿宋" panose="02010609060101010101" charset="-122"/>
                <a:cs typeface="仿宋" panose="02010609060101010101" charset="-122"/>
                <a:sym typeface="Arial" panose="020B0604020202020204" pitchFamily="34" charset="0"/>
              </a:rPr>
              <a:t>2</a:t>
            </a:r>
            <a:r>
              <a:rPr lang="zh-CN" altLang="en-US" sz="1400" dirty="0">
                <a:solidFill>
                  <a:srgbClr val="3F3F3F"/>
                </a:solidFill>
                <a:latin typeface="仿宋" panose="02010609060101010101" charset="-122"/>
                <a:ea typeface="仿宋" panose="02010609060101010101" charset="-122"/>
                <a:cs typeface="仿宋" panose="02010609060101010101" charset="-122"/>
                <a:sym typeface="Arial" panose="020B0604020202020204" pitchFamily="34" charset="0"/>
              </a:rPr>
              <a:t>月</a:t>
            </a:r>
            <a:r>
              <a:rPr lang="en-US" altLang="zh-CN" sz="1400" dirty="0">
                <a:solidFill>
                  <a:srgbClr val="3F3F3F"/>
                </a:solidFill>
                <a:latin typeface="仿宋" panose="02010609060101010101" charset="-122"/>
                <a:ea typeface="仿宋" panose="02010609060101010101" charset="-122"/>
                <a:cs typeface="仿宋" panose="02010609060101010101" charset="-122"/>
                <a:sym typeface="Arial" panose="020B0604020202020204" pitchFamily="34" charset="0"/>
              </a:rPr>
              <a:t>5</a:t>
            </a:r>
            <a:r>
              <a:rPr lang="zh-CN" altLang="en-US" sz="1400" dirty="0">
                <a:solidFill>
                  <a:srgbClr val="3F3F3F"/>
                </a:solidFill>
                <a:latin typeface="仿宋" panose="02010609060101010101" charset="-122"/>
                <a:ea typeface="仿宋" panose="02010609060101010101" charset="-122"/>
                <a:cs typeface="仿宋" panose="02010609060101010101" charset="-122"/>
                <a:sym typeface="Arial" panose="020B0604020202020204" pitchFamily="34" charset="0"/>
              </a:rPr>
              <a:t>日印发</a:t>
            </a:r>
            <a:endParaRPr lang="zh-CN" altLang="en-US" sz="1400" dirty="0">
              <a:solidFill>
                <a:srgbClr val="3F3F3F"/>
              </a:solidFill>
              <a:latin typeface="仿宋" panose="02010609060101010101" charset="-122"/>
              <a:ea typeface="仿宋" panose="02010609060101010101" charset="-122"/>
              <a:cs typeface="仿宋" panose="02010609060101010101" charset="-122"/>
              <a:sym typeface="Arial" panose="020B0604020202020204" pitchFamily="34" charset="0"/>
            </a:endParaRPr>
          </a:p>
          <a:p>
            <a:r>
              <a:rPr lang="en-US" altLang="en-US" sz="1400" dirty="0">
                <a:solidFill>
                  <a:srgbClr val="3F3F3F"/>
                </a:solidFill>
                <a:latin typeface="仿宋" panose="02010609060101010101" charset="-122"/>
                <a:ea typeface="仿宋" panose="02010609060101010101" charset="-122"/>
                <a:cs typeface="仿宋" panose="02010609060101010101" charset="-122"/>
                <a:sym typeface="Arial" panose="020B0604020202020204" pitchFamily="34" charset="0"/>
              </a:rPr>
              <a:t>━━━━━━━━━━━━━━━━━━━━━━━━━━━</a:t>
            </a:r>
            <a:endParaRPr lang="en-US" altLang="zh-CN" sz="1400" dirty="0">
              <a:solidFill>
                <a:srgbClr val="3F3F3F"/>
              </a:solidFill>
              <a:latin typeface="仿宋" panose="02010609060101010101" charset="-122"/>
              <a:ea typeface="仿宋" panose="02010609060101010101" charset="-122"/>
              <a:cs typeface="仿宋" panose="02010609060101010101" charset="-122"/>
              <a:sym typeface="Arial" panose="020B0604020202020204" pitchFamily="34" charset="0"/>
            </a:endParaRPr>
          </a:p>
          <a:p>
            <a:pPr algn="ctr"/>
            <a:endParaRPr lang="zh-CN" altLang="en-US" sz="1200" dirty="0">
              <a:solidFill>
                <a:srgbClr val="3F3F3F"/>
              </a:solidFill>
              <a:latin typeface="仿宋" panose="02010609060101010101" charset="-122"/>
              <a:ea typeface="仿宋" panose="02010609060101010101" charset="-122"/>
              <a:cs typeface="仿宋" panose="02010609060101010101" charset="-122"/>
              <a:sym typeface="Arial" panose="020B0604020202020204" pitchFamily="34" charset="0"/>
            </a:endParaRPr>
          </a:p>
        </p:txBody>
      </p:sp>
      <p:sp>
        <p:nvSpPr>
          <p:cNvPr id="68" name="文本框 67"/>
          <p:cNvSpPr txBox="1"/>
          <p:nvPr/>
        </p:nvSpPr>
        <p:spPr>
          <a:xfrm>
            <a:off x="1763395" y="836295"/>
            <a:ext cx="1795463" cy="252730"/>
          </a:xfrm>
          <a:prstGeom prst="rect">
            <a:avLst/>
          </a:prstGeom>
          <a:noFill/>
          <a:ln>
            <a:solidFill>
              <a:srgbClr val="3F3F3F"/>
            </a:solidFill>
          </a:ln>
          <a:extLst>
            <a:ext uri="{909E8E84-426E-40DD-AFC4-6F175D3DCCD1}">
              <a14:hiddenFill xmlns:a14="http://schemas.microsoft.com/office/drawing/2010/main">
                <a:solidFill>
                  <a:srgbClr val="1072BE"/>
                </a:solidFill>
              </a14:hiddenFill>
            </a:ext>
          </a:extLst>
        </p:spPr>
        <p:txBody>
          <a:bodyPr wrap="square" rtlCol="0">
            <a:spAutoFit/>
          </a:bodyPr>
          <a:lstStyle/>
          <a:p>
            <a:pPr algn="dist"/>
            <a:r>
              <a:rPr lang="zh-CN" altLang="en-US" sz="1050" noProof="1">
                <a:solidFill>
                  <a:schemeClr val="tx1">
                    <a:lumMod val="75000"/>
                    <a:lumOff val="25000"/>
                  </a:schemeClr>
                </a:solidFill>
                <a:latin typeface="仿宋" panose="02010609060101010101" charset="-122"/>
                <a:ea typeface="仿宋" panose="02010609060101010101" charset="-122"/>
                <a:cs typeface="仿宋" panose="02010609060101010101" charset="-122"/>
                <a:sym typeface="+mn-lt"/>
              </a:rPr>
              <a:t>阳城执发〔</a:t>
            </a:r>
            <a:r>
              <a:rPr lang="en-US" altLang="zh-CN" sz="1050" noProof="1">
                <a:solidFill>
                  <a:schemeClr val="tx1">
                    <a:lumMod val="75000"/>
                    <a:lumOff val="25000"/>
                  </a:schemeClr>
                </a:solidFill>
                <a:latin typeface="仿宋" panose="02010609060101010101" charset="-122"/>
                <a:ea typeface="仿宋" panose="02010609060101010101" charset="-122"/>
                <a:cs typeface="仿宋" panose="02010609060101010101" charset="-122"/>
                <a:sym typeface="+mn-lt"/>
              </a:rPr>
              <a:t>2026</a:t>
            </a:r>
            <a:r>
              <a:rPr lang="zh-CN" altLang="en-US" sz="1050" noProof="1">
                <a:solidFill>
                  <a:schemeClr val="tx1">
                    <a:lumMod val="75000"/>
                    <a:lumOff val="25000"/>
                  </a:schemeClr>
                </a:solidFill>
                <a:latin typeface="仿宋" panose="02010609060101010101" charset="-122"/>
                <a:ea typeface="仿宋" panose="02010609060101010101" charset="-122"/>
                <a:cs typeface="仿宋" panose="02010609060101010101" charset="-122"/>
                <a:sym typeface="+mn-lt"/>
              </a:rPr>
              <a:t>〕</a:t>
            </a:r>
            <a:r>
              <a:rPr lang="en-US" altLang="zh-CN" sz="1050" noProof="1">
                <a:solidFill>
                  <a:schemeClr val="tx1">
                    <a:lumMod val="75000"/>
                    <a:lumOff val="25000"/>
                  </a:schemeClr>
                </a:solidFill>
                <a:latin typeface="仿宋" panose="02010609060101010101" charset="-122"/>
                <a:ea typeface="仿宋" panose="02010609060101010101" charset="-122"/>
                <a:cs typeface="仿宋" panose="02010609060101010101" charset="-122"/>
                <a:sym typeface="+mn-lt"/>
              </a:rPr>
              <a:t>2</a:t>
            </a:r>
            <a:r>
              <a:rPr lang="zh-CN" altLang="en-US" sz="1050" noProof="1">
                <a:solidFill>
                  <a:schemeClr val="tx1">
                    <a:lumMod val="75000"/>
                    <a:lumOff val="25000"/>
                  </a:schemeClr>
                </a:solidFill>
                <a:latin typeface="仿宋" panose="02010609060101010101" charset="-122"/>
                <a:ea typeface="仿宋" panose="02010609060101010101" charset="-122"/>
                <a:cs typeface="仿宋" panose="02010609060101010101" charset="-122"/>
                <a:sym typeface="+mn-lt"/>
              </a:rPr>
              <a:t>号</a:t>
            </a:r>
            <a:endParaRPr lang="zh-CN" altLang="en-US" sz="1050" noProof="1">
              <a:solidFill>
                <a:schemeClr val="tx1">
                  <a:lumMod val="75000"/>
                  <a:lumOff val="25000"/>
                </a:schemeClr>
              </a:solidFill>
              <a:latin typeface="仿宋" panose="02010609060101010101" charset="-122"/>
              <a:ea typeface="仿宋" panose="02010609060101010101" charset="-122"/>
              <a:cs typeface="仿宋" panose="02010609060101010101" charset="-122"/>
              <a:sym typeface="+mn-lt"/>
            </a:endParaRPr>
          </a:p>
        </p:txBody>
      </p:sp>
      <p:sp>
        <p:nvSpPr>
          <p:cNvPr id="70" name="文本框 69"/>
          <p:cNvSpPr txBox="1"/>
          <p:nvPr/>
        </p:nvSpPr>
        <p:spPr>
          <a:xfrm>
            <a:off x="2846388" y="1049338"/>
            <a:ext cx="1411287" cy="276225"/>
          </a:xfrm>
          <a:prstGeom prst="rect">
            <a:avLst/>
          </a:prstGeom>
          <a:noFill/>
          <a:ln w="9525">
            <a:noFill/>
          </a:ln>
        </p:spPr>
        <p:txBody>
          <a:bodyPr wrap="square" anchor="t" anchorCtr="0">
            <a:spAutoFit/>
          </a:bodyPr>
          <a:p>
            <a:pPr algn="dist"/>
            <a:r>
              <a:rPr lang="zh-CN" altLang="en-US" sz="1200" dirty="0">
                <a:solidFill>
                  <a:srgbClr val="3F3F3F"/>
                </a:solidFill>
                <a:latin typeface="仿宋" panose="02010609060101010101" charset="-122"/>
                <a:ea typeface="仿宋" panose="02010609060101010101" charset="-122"/>
                <a:sym typeface="Arial" panose="020B0604020202020204" pitchFamily="34" charset="0"/>
              </a:rPr>
              <a:t> </a:t>
            </a:r>
            <a:endParaRPr lang="zh-CN" altLang="en-US" sz="1200" dirty="0">
              <a:solidFill>
                <a:srgbClr val="3F3F3F"/>
              </a:solidFill>
              <a:latin typeface="仿宋" panose="02010609060101010101" charset="-122"/>
              <a:ea typeface="仿宋" panose="02010609060101010101" charset="-122"/>
              <a:sym typeface="Arial" panose="020B0604020202020204" pitchFamily="34" charset="0"/>
            </a:endParaRPr>
          </a:p>
        </p:txBody>
      </p:sp>
    </p:spTree>
    <p:custDataLst>
      <p:tags r:id="rId2"/>
    </p:custDataLst>
  </p:cSld>
  <p:clrMapOvr>
    <a:masterClrMapping/>
  </p:clrMapOvr>
  <p:transition spd="slow" advTm="0">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2" fill="hold" grpId="0" nodeType="afterEffect">
                                  <p:stCondLst>
                                    <p:cond delay="0"/>
                                  </p:stCondLst>
                                  <p:iterate type="lt">
                                    <p:tmPct val="10000"/>
                                  </p:iterate>
                                  <p:childTnLst>
                                    <p:set>
                                      <p:cBhvr>
                                        <p:cTn id="6" dur="1" fill="hold">
                                          <p:stCondLst>
                                            <p:cond delay="0"/>
                                          </p:stCondLst>
                                        </p:cTn>
                                        <p:tgtEl>
                                          <p:spTgt spid="127"/>
                                        </p:tgtEl>
                                        <p:attrNameLst>
                                          <p:attrName>style.visibility</p:attrName>
                                        </p:attrNameLst>
                                      </p:cBhvr>
                                      <p:to>
                                        <p:strVal val="visible"/>
                                      </p:to>
                                    </p:set>
                                    <p:anim calcmode="lin" valueType="num">
                                      <p:cBhvr>
                                        <p:cTn id="7" dur="1000" fill="hold"/>
                                        <p:tgtEl>
                                          <p:spTgt spid="127"/>
                                        </p:tgtEl>
                                        <p:attrNameLst>
                                          <p:attrName>ppt_x</p:attrName>
                                        </p:attrNameLst>
                                      </p:cBhvr>
                                      <p:tavLst>
                                        <p:tav tm="0">
                                          <p:val>
                                            <p:strVal val="1+#ppt_w/2"/>
                                          </p:val>
                                        </p:tav>
                                        <p:tav tm="100000">
                                          <p:val>
                                            <p:strVal val="#ppt_x"/>
                                          </p:val>
                                        </p:tav>
                                      </p:tavLst>
                                    </p:anim>
                                    <p:anim calcmode="lin" valueType="num">
                                      <p:cBhvr>
                                        <p:cTn id="8" dur="1000" fill="hold"/>
                                        <p:tgtEl>
                                          <p:spTgt spid="127"/>
                                        </p:tgtEl>
                                        <p:attrNameLst>
                                          <p:attrName>ppt_y</p:attrName>
                                        </p:attrNameLst>
                                      </p:cBhvr>
                                      <p:tavLst>
                                        <p:tav tm="0">
                                          <p:val>
                                            <p:strVal val="#ppt_y"/>
                                          </p:val>
                                        </p:tav>
                                        <p:tav tm="100000">
                                          <p:val>
                                            <p:strVal val="#ppt_y"/>
                                          </p:val>
                                        </p:tav>
                                      </p:tavLst>
                                    </p:anim>
                                  </p:childTnLst>
                                </p:cTn>
                              </p:par>
                            </p:childTnLst>
                          </p:cTn>
                        </p:par>
                        <p:par>
                          <p:cTn id="9" fill="hold">
                            <p:stCondLst>
                              <p:cond delay="32299"/>
                            </p:stCondLst>
                            <p:childTnLst>
                              <p:par>
                                <p:cTn id="10" presetID="27" presetClass="emph" presetSubtype="0" fill="remove" grpId="1" nodeType="afterEffect">
                                  <p:stCondLst>
                                    <p:cond delay="0"/>
                                  </p:stCondLst>
                                  <p:iterate type="lt">
                                    <p:tmPct val="15000"/>
                                  </p:iterate>
                                  <p:childTnLst>
                                    <p:animClr clrSpc="rgb" dir="cw">
                                      <p:cBhvr override="childStyle">
                                        <p:cTn id="11" dur="500" autoRev="1" fill="remove"/>
                                        <p:tgtEl>
                                          <p:spTgt spid="127"/>
                                        </p:tgtEl>
                                        <p:attrNameLst>
                                          <p:attrName>style.color</p:attrName>
                                        </p:attrNameLst>
                                      </p:cBhvr>
                                      <p:to>
                                        <a:schemeClr val="bg1"/>
                                      </p:to>
                                    </p:animClr>
                                    <p:animClr clrSpc="rgb" dir="cw">
                                      <p:cBhvr>
                                        <p:cTn id="12" dur="500" autoRev="1" fill="remove"/>
                                        <p:tgtEl>
                                          <p:spTgt spid="127"/>
                                        </p:tgtEl>
                                        <p:attrNameLst>
                                          <p:attrName>fillcolor</p:attrName>
                                        </p:attrNameLst>
                                      </p:cBhvr>
                                      <p:to>
                                        <a:schemeClr val="bg1"/>
                                      </p:to>
                                    </p:animClr>
                                    <p:set>
                                      <p:cBhvr>
                                        <p:cTn id="13" dur="500" autoRev="1" fill="remove"/>
                                        <p:tgtEl>
                                          <p:spTgt spid="127"/>
                                        </p:tgtEl>
                                        <p:attrNameLst>
                                          <p:attrName>fill.type</p:attrName>
                                        </p:attrNameLst>
                                      </p:cBhvr>
                                      <p:to>
                                        <p:strVal val="solid"/>
                                      </p:to>
                                    </p:set>
                                    <p:set>
                                      <p:cBhvr>
                                        <p:cTn id="14" dur="500" autoRev="1" fill="remove"/>
                                        <p:tgtEl>
                                          <p:spTgt spid="127"/>
                                        </p:tgtEl>
                                        <p:attrNameLst>
                                          <p:attrName>fill.on</p:attrName>
                                        </p:attrNameLst>
                                      </p:cBhvr>
                                      <p:to>
                                        <p:strVal val="true"/>
                                      </p:to>
                                    </p:set>
                                  </p:childTnLst>
                                </p:cTn>
                              </p:par>
                            </p:childTnLst>
                          </p:cTn>
                        </p:par>
                        <p:par>
                          <p:cTn id="15" fill="hold">
                            <p:stCondLst>
                              <p:cond delay="80250"/>
                            </p:stCondLst>
                            <p:childTnLst>
                              <p:par>
                                <p:cTn id="16" presetID="2" presetClass="entr" presetSubtype="2" fill="hold" grpId="0" nodeType="afterEffect">
                                  <p:stCondLst>
                                    <p:cond delay="0"/>
                                  </p:stCondLst>
                                  <p:iterate type="lt">
                                    <p:tmPct val="10000"/>
                                  </p:iterate>
                                  <p:childTnLst>
                                    <p:set>
                                      <p:cBhvr>
                                        <p:cTn id="17" dur="1" fill="hold">
                                          <p:stCondLst>
                                            <p:cond delay="0"/>
                                          </p:stCondLst>
                                        </p:cTn>
                                        <p:tgtEl>
                                          <p:spTgt spid="70"/>
                                        </p:tgtEl>
                                        <p:attrNameLst>
                                          <p:attrName>style.visibility</p:attrName>
                                        </p:attrNameLst>
                                      </p:cBhvr>
                                      <p:to>
                                        <p:strVal val="visible"/>
                                      </p:to>
                                    </p:set>
                                    <p:anim calcmode="lin" valueType="num">
                                      <p:cBhvr>
                                        <p:cTn id="18" dur="1000" fill="hold"/>
                                        <p:tgtEl>
                                          <p:spTgt spid="70"/>
                                        </p:tgtEl>
                                        <p:attrNameLst>
                                          <p:attrName>ppt_x</p:attrName>
                                        </p:attrNameLst>
                                      </p:cBhvr>
                                      <p:tavLst>
                                        <p:tav tm="0">
                                          <p:val>
                                            <p:strVal val="1+#ppt_w/2"/>
                                          </p:val>
                                        </p:tav>
                                        <p:tav tm="100000">
                                          <p:val>
                                            <p:strVal val="#ppt_x"/>
                                          </p:val>
                                        </p:tav>
                                      </p:tavLst>
                                    </p:anim>
                                    <p:anim calcmode="lin" valueType="num">
                                      <p:cBhvr>
                                        <p:cTn id="19" dur="1000" fill="hold"/>
                                        <p:tgtEl>
                                          <p:spTgt spid="70"/>
                                        </p:tgtEl>
                                        <p:attrNameLst>
                                          <p:attrName>ppt_y</p:attrName>
                                        </p:attrNameLst>
                                      </p:cBhvr>
                                      <p:tavLst>
                                        <p:tav tm="0">
                                          <p:val>
                                            <p:strVal val="#ppt_y"/>
                                          </p:val>
                                        </p:tav>
                                        <p:tav tm="100000">
                                          <p:val>
                                            <p:strVal val="#ppt_y"/>
                                          </p:val>
                                        </p:tav>
                                      </p:tavLst>
                                    </p:anim>
                                  </p:childTnLst>
                                </p:cTn>
                              </p:par>
                            </p:childTnLst>
                          </p:cTn>
                        </p:par>
                        <p:par>
                          <p:cTn id="20" fill="hold">
                            <p:stCondLst>
                              <p:cond delay="81250"/>
                            </p:stCondLst>
                            <p:childTnLst>
                              <p:par>
                                <p:cTn id="21" presetID="27" presetClass="emph" presetSubtype="0" fill="remove" grpId="1" nodeType="afterEffect">
                                  <p:stCondLst>
                                    <p:cond delay="0"/>
                                  </p:stCondLst>
                                  <p:iterate type="lt">
                                    <p:tmPct val="15000"/>
                                  </p:iterate>
                                  <p:childTnLst>
                                    <p:animClr clrSpc="rgb" dir="cw">
                                      <p:cBhvr override="childStyle">
                                        <p:cTn id="22" dur="500" autoRev="1" fill="remove"/>
                                        <p:tgtEl>
                                          <p:spTgt spid="70"/>
                                        </p:tgtEl>
                                        <p:attrNameLst>
                                          <p:attrName>style.color</p:attrName>
                                        </p:attrNameLst>
                                      </p:cBhvr>
                                      <p:to>
                                        <a:schemeClr val="bg1"/>
                                      </p:to>
                                    </p:animClr>
                                    <p:animClr clrSpc="rgb" dir="cw">
                                      <p:cBhvr>
                                        <p:cTn id="23" dur="500" autoRev="1" fill="remove"/>
                                        <p:tgtEl>
                                          <p:spTgt spid="70"/>
                                        </p:tgtEl>
                                        <p:attrNameLst>
                                          <p:attrName>fillcolor</p:attrName>
                                        </p:attrNameLst>
                                      </p:cBhvr>
                                      <p:to>
                                        <a:schemeClr val="bg1"/>
                                      </p:to>
                                    </p:animClr>
                                    <p:set>
                                      <p:cBhvr>
                                        <p:cTn id="24" dur="500" autoRev="1" fill="remove"/>
                                        <p:tgtEl>
                                          <p:spTgt spid="70"/>
                                        </p:tgtEl>
                                        <p:attrNameLst>
                                          <p:attrName>fill.type</p:attrName>
                                        </p:attrNameLst>
                                      </p:cBhvr>
                                      <p:to>
                                        <p:strVal val="solid"/>
                                      </p:to>
                                    </p:set>
                                    <p:set>
                                      <p:cBhvr>
                                        <p:cTn id="25" dur="500" autoRev="1" fill="remove"/>
                                        <p:tgtEl>
                                          <p:spTgt spid="70"/>
                                        </p:tgtEl>
                                        <p:attrNameLst>
                                          <p:attrName>fill.on</p:attrName>
                                        </p:attrNameLst>
                                      </p:cBhvr>
                                      <p:to>
                                        <p:strVal val="tru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7" grpId="0"/>
      <p:bldP spid="127" grpId="1"/>
      <p:bldP spid="70" grpId="0"/>
      <p:bldP spid="70" grpId="1"/>
    </p:bldLst>
  </p:timing>
</p:sld>
</file>

<file path=ppt/tags/tag1.xml><?xml version="1.0" encoding="utf-8"?>
<p:tagLst xmlns:p="http://schemas.openxmlformats.org/presentationml/2006/main">
  <p:tag name="KSO_WM_TEMPLATE_TOPIC_ID" val="2869567"/>
  <p:tag name="KSO_WM_TEMPLATE_OUTLINE_ID" val="6"/>
  <p:tag name="KSO_WM_TEMPLATE_SCENE_ID" val="1"/>
  <p:tag name="KSO_WM_TEMPLATE_JOB_ID" val="6"/>
  <p:tag name="KSO_WM_TEMPLATE_TOPIC_DEFAULT" val="0"/>
</p:tagLst>
</file>

<file path=ppt/tags/tag2.xml><?xml version="1.0" encoding="utf-8"?>
<p:tagLst xmlns:p="http://schemas.openxmlformats.org/presentationml/2006/main">
  <p:tag name="KSO_WPP_MARK_KEY" val="0c186383-8b7a-4889-aeea-853a12739275"/>
  <p:tag name="COMMONDATA" val="eyJoZGlkIjoiYzQ3N2I4NDM3YjIxMGU1MGI5Y2ZhNjdmYTQ4ZTk5MWYifQ=="/>
</p:tagLst>
</file>

<file path=ppt/theme/theme1.xml><?xml version="1.0" encoding="utf-8"?>
<a:theme xmlns:a="http://schemas.openxmlformats.org/drawingml/2006/main" name="默认设计模板">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9EDEE"/>
      </a:accent5>
      <a:accent6>
        <a:srgbClr val="2D2D89"/>
      </a:accent6>
      <a:hlink>
        <a:srgbClr val="009999"/>
      </a:hlink>
      <a:folHlink>
        <a:srgbClr val="99CC00"/>
      </a:folHlink>
    </a:clrScheme>
    <a:fontScheme name="">
      <a:majorFont>
        <a:latin typeface="Arial"/>
        <a:ea typeface="宋体"/>
        <a:cs typeface=""/>
      </a:majorFont>
      <a:minorFont>
        <a:latin typeface="Arial"/>
        <a:ea typeface="宋体"/>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raClrSchemeLst>
    <a:extraClrScheme>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9EDEE"/>
        </a:accent5>
        <a:accent6>
          <a:srgbClr val="2D2D89"/>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4"/>
        </a:accent5>
        <a:accent6>
          <a:srgbClr val="E5895B"/>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7B7E5"/>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
        <a:dk1>
          <a:srgbClr val="000000"/>
        </a:dk1>
        <a:lt1>
          <a:srgbClr val="DEF6F1"/>
        </a:lt1>
        <a:dk2>
          <a:srgbClr val="000000"/>
        </a:dk2>
        <a:lt2>
          <a:srgbClr val="969696"/>
        </a:lt2>
        <a:accent1>
          <a:srgbClr val="FFFFFF"/>
        </a:accent1>
        <a:accent2>
          <a:srgbClr val="8DC6FF"/>
        </a:accent2>
        <a:accent3>
          <a:srgbClr val="EBFAF7"/>
        </a:accent3>
        <a:accent4>
          <a:srgbClr val="000000"/>
        </a:accent4>
        <a:accent5>
          <a:srgbClr val="FFFFFF"/>
        </a:accent5>
        <a:accent6>
          <a:srgbClr val="7EB1E5"/>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7B7"/>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
        <a:dk1>
          <a:srgbClr val="FFFFFF"/>
        </a:dk1>
        <a:lt1>
          <a:srgbClr val="008080"/>
        </a:lt1>
        <a:dk2>
          <a:srgbClr val="FFFF99"/>
        </a:dk2>
        <a:lt2>
          <a:srgbClr val="005A58"/>
        </a:lt2>
        <a:accent1>
          <a:srgbClr val="006462"/>
        </a:accent1>
        <a:accent2>
          <a:srgbClr val="6D6FC7"/>
        </a:accent2>
        <a:accent3>
          <a:srgbClr val="AAC1C1"/>
        </a:accent3>
        <a:accent4>
          <a:srgbClr val="DCDCDC"/>
        </a:accent4>
        <a:accent5>
          <a:srgbClr val="AAB8B8"/>
        </a:accent5>
        <a:accent6>
          <a:srgbClr val="6163B2"/>
        </a:accent6>
        <a:hlink>
          <a:srgbClr val="00FFFF"/>
        </a:hlink>
        <a:folHlink>
          <a:srgbClr val="00FF00"/>
        </a:folHlink>
      </a:clrScheme>
      <a:clrMap bg1="lt1" tx1="dk1" bg2="lt2" tx2="dk2" accent1="accent1" accent2="accent2" accent3="accent3" accent4="accent4" accent5="accent5" accent6="accent6" hlink="hlink" folHlink="folHlink"/>
    </a:extraClrScheme>
    <a:extraClrScheme>
      <a:clrScheme name="">
        <a:dk1>
          <a:srgbClr val="FFFFFF"/>
        </a:dk1>
        <a:lt1>
          <a:srgbClr val="800000"/>
        </a:lt1>
        <a:dk2>
          <a:srgbClr val="DFD293"/>
        </a:dk2>
        <a:lt2>
          <a:srgbClr val="5C1F00"/>
        </a:lt2>
        <a:accent1>
          <a:srgbClr val="CC3300"/>
        </a:accent1>
        <a:accent2>
          <a:srgbClr val="BE7960"/>
        </a:accent2>
        <a:accent3>
          <a:srgbClr val="C1AAAA"/>
        </a:accent3>
        <a:accent4>
          <a:srgbClr val="DCDCDC"/>
        </a:accent4>
        <a:accent5>
          <a:srgbClr val="E2ADAA"/>
        </a:accent5>
        <a:accent6>
          <a:srgbClr val="AA6C55"/>
        </a:accent6>
        <a:hlink>
          <a:srgbClr val="FFFF99"/>
        </a:hlink>
        <a:folHlink>
          <a:srgbClr val="D3A219"/>
        </a:folHlink>
      </a:clrScheme>
      <a:clrMap bg1="lt1" tx1="dk1" bg2="lt2" tx2="dk2" accent1="accent1" accent2="accent2" accent3="accent3" accent4="accent4" accent5="accent5" accent6="accent6" hlink="hlink" folHlink="folHlink"/>
    </a:extraClrScheme>
    <a:extraClrScheme>
      <a:clrScheme name="">
        <a:dk1>
          <a:srgbClr val="FFFFFF"/>
        </a:dk1>
        <a:lt1>
          <a:srgbClr val="000099"/>
        </a:lt1>
        <a:dk2>
          <a:srgbClr val="CCFFFF"/>
        </a:dk2>
        <a:lt2>
          <a:srgbClr val="003366"/>
        </a:lt2>
        <a:accent1>
          <a:srgbClr val="3366CC"/>
        </a:accent1>
        <a:accent2>
          <a:srgbClr val="00B000"/>
        </a:accent2>
        <a:accent3>
          <a:srgbClr val="AAAACA"/>
        </a:accent3>
        <a:accent4>
          <a:srgbClr val="DCDCDC"/>
        </a:accent4>
        <a:accent5>
          <a:srgbClr val="ADB9E2"/>
        </a:accent5>
        <a:accent6>
          <a:srgbClr val="009D00"/>
        </a:accent6>
        <a:hlink>
          <a:srgbClr val="66CCFF"/>
        </a:hlink>
        <a:folHlink>
          <a:srgbClr val="FFE701"/>
        </a:folHlink>
      </a:clrScheme>
      <a:clrMap bg1="lt1" tx1="dk1" bg2="lt2" tx2="dk2" accent1="accent1" accent2="accent2" accent3="accent3" accent4="accent4" accent5="accent5" accent6="accent6" hlink="hlink" folHlink="folHlink"/>
    </a:extraClrScheme>
    <a:extraClrScheme>
      <a:clrScheme name="">
        <a:dk1>
          <a:srgbClr val="FFFFFF"/>
        </a:dk1>
        <a:lt1>
          <a:srgbClr val="000000"/>
        </a:lt1>
        <a:dk2>
          <a:srgbClr val="E3EBF1"/>
        </a:dk2>
        <a:lt2>
          <a:srgbClr val="336699"/>
        </a:lt2>
        <a:accent1>
          <a:srgbClr val="003399"/>
        </a:accent1>
        <a:accent2>
          <a:srgbClr val="468A4B"/>
        </a:accent2>
        <a:accent3>
          <a:srgbClr val="AAAAAA"/>
        </a:accent3>
        <a:accent4>
          <a:srgbClr val="DCDCDC"/>
        </a:accent4>
        <a:accent5>
          <a:srgbClr val="AAADCA"/>
        </a:accent5>
        <a:accent6>
          <a:srgbClr val="3E7B43"/>
        </a:accent6>
        <a:hlink>
          <a:srgbClr val="66CCFF"/>
        </a:hlink>
        <a:folHlink>
          <a:srgbClr val="F0E500"/>
        </a:folHlink>
      </a:clrScheme>
      <a:clrMap bg1="lt1" tx1="dk1" bg2="lt2" tx2="dk2" accent1="accent1" accent2="accent2" accent3="accent3" accent4="accent4" accent5="accent5" accent6="accent6" hlink="hlink" folHlink="folHlink"/>
    </a:extraClrScheme>
    <a:extraClrScheme>
      <a:clrScheme name="">
        <a:dk1>
          <a:srgbClr val="FFFFFF"/>
        </a:dk1>
        <a:lt1>
          <a:srgbClr val="686B5D"/>
        </a:lt1>
        <a:dk2>
          <a:srgbClr val="D1D1CB"/>
        </a:dk2>
        <a:lt2>
          <a:srgbClr val="777777"/>
        </a:lt2>
        <a:accent1>
          <a:srgbClr val="909082"/>
        </a:accent1>
        <a:accent2>
          <a:srgbClr val="809EA8"/>
        </a:accent2>
        <a:accent3>
          <a:srgbClr val="B9BAB6"/>
        </a:accent3>
        <a:accent4>
          <a:srgbClr val="DCDCDC"/>
        </a:accent4>
        <a:accent5>
          <a:srgbClr val="C7C7C1"/>
        </a:accent5>
        <a:accent6>
          <a:srgbClr val="728D96"/>
        </a:accent6>
        <a:hlink>
          <a:srgbClr val="FFCC66"/>
        </a:hlink>
        <a:folHlink>
          <a:srgbClr val="E9DCB9"/>
        </a:folHlink>
      </a:clrScheme>
      <a:clrMap bg1="lt1" tx1="dk1" bg2="lt2" tx2="dk2" accent1="accent1" accent2="accent2" accent3="accent3" accent4="accent4" accent5="accent5" accent6="accent6" hlink="hlink" folHlink="folHlink"/>
    </a:extraClrScheme>
    <a:extraClrScheme>
      <a:clrScheme name="">
        <a:dk1>
          <a:srgbClr val="FFFFFF"/>
        </a:dk1>
        <a:lt1>
          <a:srgbClr val="666699"/>
        </a:lt1>
        <a:dk2>
          <a:srgbClr val="FFFFFF"/>
        </a:dk2>
        <a:lt2>
          <a:srgbClr val="3E3E5C"/>
        </a:lt2>
        <a:accent1>
          <a:srgbClr val="60597B"/>
        </a:accent1>
        <a:accent2>
          <a:srgbClr val="6666FF"/>
        </a:accent2>
        <a:accent3>
          <a:srgbClr val="B9B9CA"/>
        </a:accent3>
        <a:accent4>
          <a:srgbClr val="DCDCDC"/>
        </a:accent4>
        <a:accent5>
          <a:srgbClr val="B7B5BF"/>
        </a:accent5>
        <a:accent6>
          <a:srgbClr val="5B5BE5"/>
        </a:accent6>
        <a:hlink>
          <a:srgbClr val="99CCFF"/>
        </a:hlink>
        <a:folHlink>
          <a:srgbClr val="FFFF99"/>
        </a:folHlink>
      </a:clrScheme>
      <a:clrMap bg1="lt1" tx1="dk1" bg2="lt2" tx2="dk2" accent1="accent1" accent2="accent2" accent3="accent3" accent4="accent4" accent5="accent5" accent6="accent6" hlink="hlink" folHlink="folHlink"/>
    </a:extraClrScheme>
    <a:extraClrScheme>
      <a:clrScheme name="">
        <a:dk1>
          <a:srgbClr val="FFFFFF"/>
        </a:dk1>
        <a:lt1>
          <a:srgbClr val="523E26"/>
        </a:lt1>
        <a:dk2>
          <a:srgbClr val="DFC08D"/>
        </a:dk2>
        <a:lt2>
          <a:srgbClr val="2D2015"/>
        </a:lt2>
        <a:accent1>
          <a:srgbClr val="8C7B70"/>
        </a:accent1>
        <a:accent2>
          <a:srgbClr val="8F5F2F"/>
        </a:accent2>
        <a:accent3>
          <a:srgbClr val="B3AFAB"/>
        </a:accent3>
        <a:accent4>
          <a:srgbClr val="DCDCDC"/>
        </a:accent4>
        <a:accent5>
          <a:srgbClr val="C5BFBC"/>
        </a:accent5>
        <a:accent6>
          <a:srgbClr val="805529"/>
        </a:accent6>
        <a:hlink>
          <a:srgbClr val="CCB400"/>
        </a:hlink>
        <a:folHlink>
          <a:srgbClr val="8C9EA0"/>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327</Words>
  <Application>WPS 演示</Application>
  <PresentationFormat/>
  <Paragraphs>19</Paragraphs>
  <Slides>1</Slides>
  <Notes>0</Notes>
  <HiddenSlides>0</HiddenSlides>
  <MMClips>0</MMClips>
  <ScaleCrop>false</ScaleCrop>
  <HeadingPairs>
    <vt:vector size="6" baseType="variant">
      <vt:variant>
        <vt:lpstr>已用的字体</vt:lpstr>
      </vt:variant>
      <vt:variant>
        <vt:i4>8</vt:i4>
      </vt:variant>
      <vt:variant>
        <vt:lpstr>主题</vt:lpstr>
      </vt:variant>
      <vt:variant>
        <vt:i4>1</vt:i4>
      </vt:variant>
      <vt:variant>
        <vt:lpstr>幻灯片标题</vt:lpstr>
      </vt:variant>
      <vt:variant>
        <vt:i4>1</vt:i4>
      </vt:variant>
    </vt:vector>
  </HeadingPairs>
  <TitlesOfParts>
    <vt:vector size="10" baseType="lpstr">
      <vt:lpstr>Arial</vt:lpstr>
      <vt:lpstr>宋体</vt:lpstr>
      <vt:lpstr>Wingdings</vt:lpstr>
      <vt:lpstr>黑体</vt:lpstr>
      <vt:lpstr>仿宋</vt:lpstr>
      <vt:lpstr>微软雅黑</vt:lpstr>
      <vt:lpstr>Arial Unicode MS</vt:lpstr>
      <vt:lpstr>Calibri</vt:lpstr>
      <vt:lpstr>默认设计模板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Administrator</dc:creator>
  <cp:lastModifiedBy>旋风少女霍天真</cp:lastModifiedBy>
  <cp:revision>15</cp:revision>
  <dcterms:created xsi:type="dcterms:W3CDTF">2022-03-09T09:49:00Z</dcterms:created>
  <dcterms:modified xsi:type="dcterms:W3CDTF">2026-03-10T03:40:11Z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2052-12.1.0.25225</vt:lpwstr>
  </property>
  <property fmtid="{D5CDD505-2E9C-101B-9397-08002B2CF9AE}" pid="3" name="ICV">
    <vt:lpwstr>8CE69BC76D864F2AA8F464CB0785ACEE_13</vt:lpwstr>
  </property>
</Properties>
</file>