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/>
          <p:nvPr/>
        </p:nvPicPr>
        <p:blipFill>
          <a:blip r:embed="rId1"/>
          <a:stretch>
            <a:fillRect/>
          </a:stretch>
        </p:blipFill>
        <p:spPr>
          <a:xfrm>
            <a:off x="-88265" y="115570"/>
            <a:ext cx="12367895" cy="86848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71855" y="3510280"/>
            <a:ext cx="10820400" cy="4973955"/>
          </a:xfrm>
        </p:spPr>
        <p:txBody>
          <a:bodyPr>
            <a:normAutofit fontScale="90000"/>
          </a:bodyPr>
          <a:p>
            <a:pPr algn="ctr"/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r>
              <a:rPr lang="zh-CN" altLang="en-US" sz="3100"/>
              <a:t>阳城函〔2026〕24 号</a:t>
            </a:r>
            <a:br>
              <a:rPr lang="zh-CN" altLang="en-US" sz="3100"/>
            </a:br>
            <a:br>
              <a:rPr lang="en-US" altLang="zh-CN" sz="3100"/>
            </a:br>
            <a:r>
              <a:rPr lang="zh-CN" altLang="en-US" sz="3100"/>
              <a:t>阳泉市城市管理局</a:t>
            </a:r>
            <a:br>
              <a:rPr lang="zh-CN" altLang="en-US" sz="3100"/>
            </a:br>
            <a:r>
              <a:rPr lang="zh-CN" altLang="en-US" sz="3100"/>
              <a:t>关于转发《山西省住房和城乡建设厅关于发布2026年第一批城市管理领域典型违法案件的通知》的</a:t>
            </a:r>
            <a:br>
              <a:rPr lang="zh-CN" altLang="en-US" sz="3100"/>
            </a:br>
            <a:r>
              <a:rPr lang="zh-CN" altLang="en-US" sz="3100"/>
              <a:t>通  知</a:t>
            </a:r>
            <a:br>
              <a:rPr lang="zh-CN" altLang="en-US" sz="3100"/>
            </a:br>
            <a:br>
              <a:rPr lang="en-US" altLang="zh-CN" sz="3100"/>
            </a:br>
            <a:r>
              <a:rPr lang="zh-CN" altLang="en-US" sz="3100"/>
              <a:t>市城市管理综合行政执法队、各县（区）城市管理综合行政执法局、高新区综合行政执法队：</a:t>
            </a:r>
            <a:br>
              <a:rPr lang="zh-CN" altLang="en-US" sz="3100"/>
            </a:br>
            <a:r>
              <a:rPr lang="zh-CN" altLang="en-US" sz="3100"/>
              <a:t>现将《山西省住房和城乡建设厅关于发布2026年第一批城市管理领域典型违法案件的通知》转发给你们，请认真组织学习，指导案件办理工作。</a:t>
            </a:r>
            <a:br>
              <a:rPr lang="zh-CN" altLang="en-US" sz="3100"/>
            </a:br>
            <a:r>
              <a:rPr lang="zh-CN" altLang="en-US" sz="3100"/>
              <a:t>附件：《山西省住房和城乡建设厅关于发布2026年第一批城市管理领域典型违法案件的通知》（晋建管函〔2026〕149号）</a:t>
            </a:r>
            <a:br>
              <a:rPr lang="zh-CN" altLang="en-US" sz="3100"/>
            </a:br>
            <a:br>
              <a:rPr lang="en-US" altLang="zh-CN" sz="3100"/>
            </a:br>
            <a:r>
              <a:rPr lang="zh-CN" altLang="en-US" sz="3100"/>
              <a:t>（主动公开）</a:t>
            </a:r>
            <a:br>
              <a:rPr lang="zh-CN" altLang="en-US" sz="3100"/>
            </a:br>
            <a:r>
              <a:rPr lang="en-US" altLang="zh-CN" sz="3100"/>
              <a:t>                             </a:t>
            </a:r>
            <a:br>
              <a:rPr lang="en-US" altLang="zh-CN" sz="3100"/>
            </a:br>
            <a:r>
              <a:rPr lang="en-US" altLang="zh-CN" sz="3100"/>
              <a:t>                                                                              </a:t>
            </a:r>
            <a:r>
              <a:rPr lang="zh-CN" altLang="en-US" sz="3100"/>
              <a:t> 阳泉市城市管理局</a:t>
            </a:r>
            <a:br>
              <a:rPr lang="zh-CN" altLang="en-US" sz="3100"/>
            </a:br>
            <a:r>
              <a:rPr lang="zh-CN" altLang="en-US" sz="3100"/>
              <a:t>                             </a:t>
            </a:r>
            <a:r>
              <a:rPr lang="en-US" altLang="zh-CN" sz="3100"/>
              <a:t>                                                    </a:t>
            </a:r>
            <a:r>
              <a:rPr lang="zh-CN" altLang="en-US" sz="3100"/>
              <a:t> 2026年4月14日</a:t>
            </a:r>
            <a:br>
              <a:rPr lang="zh-CN" altLang="en-US" sz="4900"/>
            </a:br>
            <a:endParaRPr lang="zh-CN" altLang="en-US" sz="4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                 阳城函〔2026〕24 号  阳泉市城市管理局 关于转发《山西省住房和城乡建设厅关于发布2026年第一批城市管理领域典型违法案件的通知》的 通  知  市城市管理综合行政执法队、各县（区）城市管理综合行政执法局、高新区综合行政执法队： 现将《山西省住房和城乡建设厅关于发布2026年第一批城市管理领域典型违法案件的通知》转发给你们，请认真组织学习，指导案件办理工作。 附件：《山西省住房和城乡建设厅关于发布2026年第一批城市管理领域典型违法案件的通知》（晋建管函〔2026〕149号）  （主动公开）                                阳泉市城市管理局                               2026年4月14日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慧</cp:lastModifiedBy>
  <cp:revision>8</cp:revision>
  <dcterms:created xsi:type="dcterms:W3CDTF">2023-08-09T12:44:00Z</dcterms:created>
  <dcterms:modified xsi:type="dcterms:W3CDTF">2026-05-08T09:27:29Z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2E9AB4C2405F4479ADFF490C2267044D_12</vt:lpwstr>
  </property>
</Properties>
</file>