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3"/>
  </p:notesMasterIdLst>
  <p:sldIdLst>
    <p:sldId id="409" r:id="rId4"/>
    <p:sldId id="411" r:id="rId5"/>
    <p:sldId id="412" r:id="rId6"/>
    <p:sldId id="428" r:id="rId7"/>
    <p:sldId id="429" r:id="rId8"/>
    <p:sldId id="433" r:id="rId9"/>
    <p:sldId id="434" r:id="rId10"/>
    <p:sldId id="416" r:id="rId11"/>
    <p:sldId id="437"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19"/>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notesMaster" Target="notesMasters/notesMaster1.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image" Target="file:///C:\Users\1V994W2\PycharmProjects\PPT_Background_Generation/pic_temp/pic_sup.png" TargetMode="External"/><Relationship Id="rId3" Type="http://schemas.openxmlformats.org/officeDocument/2006/relationships/image" Target="../media/image1.png"/><Relationship Id="rId2" Type="http://schemas.openxmlformats.org/officeDocument/2006/relationships/tags" Target="../tags/tag63.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69.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68.xml"/><Relationship Id="rId12" Type="http://schemas.openxmlformats.org/officeDocument/2006/relationships/tags" Target="../tags/tag74.xml"/><Relationship Id="rId11" Type="http://schemas.openxmlformats.org/officeDocument/2006/relationships/tags" Target="../tags/tag73.xml"/><Relationship Id="rId10" Type="http://schemas.openxmlformats.org/officeDocument/2006/relationships/tags" Target="../tags/tag72.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78.xml"/><Relationship Id="rId8" Type="http://schemas.openxmlformats.org/officeDocument/2006/relationships/tags" Target="../tags/tag77.xml"/><Relationship Id="rId7" Type="http://schemas.openxmlformats.org/officeDocument/2006/relationships/image" Target="file:///C:\Users\1V994W2\PycharmProjects\PPT_Background_Generation/pic_temp/pic_half_down.png" TargetMode="External"/><Relationship Id="rId6" Type="http://schemas.openxmlformats.org/officeDocument/2006/relationships/image" Target="../media/image5.png"/><Relationship Id="rId5" Type="http://schemas.openxmlformats.org/officeDocument/2006/relationships/tags" Target="../tags/tag76.xml"/><Relationship Id="rId4" Type="http://schemas.openxmlformats.org/officeDocument/2006/relationships/image" Target="file:///C:\Users\1V994W2\PycharmProjects\PPT_Background_Generation/pic_temp/pic_half_top.png" TargetMode="External"/><Relationship Id="rId3" Type="http://schemas.openxmlformats.org/officeDocument/2006/relationships/image" Target="../media/image4.png"/><Relationship Id="rId2" Type="http://schemas.openxmlformats.org/officeDocument/2006/relationships/tags" Target="../tags/tag75.xml"/><Relationship Id="rId12" Type="http://schemas.openxmlformats.org/officeDocument/2006/relationships/tags" Target="../tags/tag81.xml"/><Relationship Id="rId11" Type="http://schemas.openxmlformats.org/officeDocument/2006/relationships/tags" Target="../tags/tag80.xml"/><Relationship Id="rId10" Type="http://schemas.openxmlformats.org/officeDocument/2006/relationships/tags" Target="../tags/tag79.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85.xml"/><Relationship Id="rId8" Type="http://schemas.openxmlformats.org/officeDocument/2006/relationships/tags" Target="../tags/tag84.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83.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82.xml"/><Relationship Id="rId13" Type="http://schemas.openxmlformats.org/officeDocument/2006/relationships/tags" Target="../tags/tag89.xml"/><Relationship Id="rId12" Type="http://schemas.openxmlformats.org/officeDocument/2006/relationships/tags" Target="../tags/tag88.xml"/><Relationship Id="rId11" Type="http://schemas.openxmlformats.org/officeDocument/2006/relationships/tags" Target="../tags/tag87.xml"/><Relationship Id="rId10" Type="http://schemas.openxmlformats.org/officeDocument/2006/relationships/tags" Target="../tags/tag86.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91.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90.xml"/><Relationship Id="rId15" Type="http://schemas.openxmlformats.org/officeDocument/2006/relationships/tags" Target="../tags/tag99.xml"/><Relationship Id="rId14" Type="http://schemas.openxmlformats.org/officeDocument/2006/relationships/tags" Target="../tags/tag98.xml"/><Relationship Id="rId13" Type="http://schemas.openxmlformats.org/officeDocument/2006/relationships/tags" Target="../tags/tag97.xml"/><Relationship Id="rId12" Type="http://schemas.openxmlformats.org/officeDocument/2006/relationships/tags" Target="../tags/tag96.xml"/><Relationship Id="rId11" Type="http://schemas.openxmlformats.org/officeDocument/2006/relationships/tags" Target="../tags/tag95.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04.xml"/><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image" Target="file:///C:\Users\1V994W2\PycharmProjects\PPT_Background_Generation/pic_temp/pic_half_left.png" TargetMode="External"/><Relationship Id="rId3" Type="http://schemas.openxmlformats.org/officeDocument/2006/relationships/image" Target="../media/image6.png"/><Relationship Id="rId2" Type="http://schemas.openxmlformats.org/officeDocument/2006/relationships/tags" Target="../tags/tag100.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107.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109.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108.xml"/><Relationship Id="rId13" Type="http://schemas.openxmlformats.org/officeDocument/2006/relationships/tags" Target="../tags/tag115.xml"/><Relationship Id="rId12" Type="http://schemas.openxmlformats.org/officeDocument/2006/relationships/tags" Target="../tags/tag114.xml"/><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119.xml"/><Relationship Id="rId8" Type="http://schemas.openxmlformats.org/officeDocument/2006/relationships/tags" Target="../tags/tag118.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117.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116.xml"/><Relationship Id="rId12" Type="http://schemas.openxmlformats.org/officeDocument/2006/relationships/tags" Target="../tags/tag122.xml"/><Relationship Id="rId11" Type="http://schemas.openxmlformats.org/officeDocument/2006/relationships/tags" Target="../tags/tag121.xml"/><Relationship Id="rId10" Type="http://schemas.openxmlformats.org/officeDocument/2006/relationships/tags" Target="../tags/tag12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26.xml"/><Relationship Id="rId8" Type="http://schemas.openxmlformats.org/officeDocument/2006/relationships/tags" Target="../tags/tag125.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12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123.xml"/><Relationship Id="rId11" Type="http://schemas.openxmlformats.org/officeDocument/2006/relationships/tags" Target="../tags/tag128.xml"/><Relationship Id="rId10" Type="http://schemas.openxmlformats.org/officeDocument/2006/relationships/tags" Target="../tags/tag127.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image" Target="file:///C:\Users\1V994W2\PycharmProjects\PPT_Background_Generation/pic_temp/pic_sup.png" TargetMode="External"/><Relationship Id="rId3" Type="http://schemas.openxmlformats.org/officeDocument/2006/relationships/image" Target="../media/image1.png"/><Relationship Id="rId2" Type="http://schemas.openxmlformats.org/officeDocument/2006/relationships/tags" Target="../tags/tag129.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tags" Target="../tags/tag137.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3.png"/><Relationship Id="rId5" Type="http://schemas.openxmlformats.org/officeDocument/2006/relationships/tags" Target="../tags/tag136.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2.png"/><Relationship Id="rId2" Type="http://schemas.openxmlformats.org/officeDocument/2006/relationships/tags" Target="../tags/tag135.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44.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43.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42.xml"/><Relationship Id="rId2" Type="http://schemas.openxmlformats.org/officeDocument/2006/relationships/tags" Target="../tags/tag141.xml"/><Relationship Id="rId13" Type="http://schemas.openxmlformats.org/officeDocument/2006/relationships/tags" Target="../tags/tag148.xml"/><Relationship Id="rId12" Type="http://schemas.openxmlformats.org/officeDocument/2006/relationships/tags" Target="../tags/tag147.xml"/><Relationship Id="rId11" Type="http://schemas.openxmlformats.org/officeDocument/2006/relationships/tags" Target="../tags/tag146.xml"/><Relationship Id="rId10" Type="http://schemas.openxmlformats.org/officeDocument/2006/relationships/tags" Target="../tags/tag14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54.xml"/><Relationship Id="rId8" Type="http://schemas.openxmlformats.org/officeDocument/2006/relationships/tags" Target="../tags/tag153.xml"/><Relationship Id="rId7" Type="http://schemas.openxmlformats.org/officeDocument/2006/relationships/tags" Target="../tags/tag152.xml"/><Relationship Id="rId6" Type="http://schemas.openxmlformats.org/officeDocument/2006/relationships/tags" Target="../tags/tag151.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50.xml"/><Relationship Id="rId2" Type="http://schemas.openxmlformats.org/officeDocument/2006/relationships/tags" Target="../tags/tag149.xml"/><Relationship Id="rId11" Type="http://schemas.openxmlformats.org/officeDocument/2006/relationships/tags" Target="../tags/tag156.xml"/><Relationship Id="rId10" Type="http://schemas.openxmlformats.org/officeDocument/2006/relationships/tags" Target="../tags/tag155.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60.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59.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58.xml"/><Relationship Id="rId2" Type="http://schemas.openxmlformats.org/officeDocument/2006/relationships/tags" Target="../tags/tag157.xml"/><Relationship Id="rId14" Type="http://schemas.openxmlformats.org/officeDocument/2006/relationships/tags" Target="../tags/tag165.xml"/><Relationship Id="rId13" Type="http://schemas.openxmlformats.org/officeDocument/2006/relationships/tags" Target="../tags/tag164.xml"/><Relationship Id="rId12" Type="http://schemas.openxmlformats.org/officeDocument/2006/relationships/tags" Target="../tags/tag163.xml"/><Relationship Id="rId11" Type="http://schemas.openxmlformats.org/officeDocument/2006/relationships/tags" Target="../tags/tag162.xml"/><Relationship Id="rId10" Type="http://schemas.openxmlformats.org/officeDocument/2006/relationships/tags" Target="../tags/tag161.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68.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67.xml"/><Relationship Id="rId2" Type="http://schemas.openxmlformats.org/officeDocument/2006/relationships/tags" Target="../tags/tag166.xml"/><Relationship Id="rId14" Type="http://schemas.openxmlformats.org/officeDocument/2006/relationships/tags" Target="../tags/tag174.xml"/><Relationship Id="rId13" Type="http://schemas.openxmlformats.org/officeDocument/2006/relationships/tags" Target="../tags/tag173.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78.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77.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76.xml"/><Relationship Id="rId2" Type="http://schemas.openxmlformats.org/officeDocument/2006/relationships/tags" Target="../tags/tag175.xml"/><Relationship Id="rId16" Type="http://schemas.openxmlformats.org/officeDocument/2006/relationships/tags" Target="../tags/tag185.xml"/><Relationship Id="rId15" Type="http://schemas.openxmlformats.org/officeDocument/2006/relationships/tags" Target="../tags/tag184.xml"/><Relationship Id="rId14" Type="http://schemas.openxmlformats.org/officeDocument/2006/relationships/tags" Target="../tags/tag183.xml"/><Relationship Id="rId13" Type="http://schemas.openxmlformats.org/officeDocument/2006/relationships/tags" Target="../tags/tag182.xml"/><Relationship Id="rId12" Type="http://schemas.openxmlformats.org/officeDocument/2006/relationships/tags" Target="../tags/tag181.xml"/><Relationship Id="rId11" Type="http://schemas.openxmlformats.org/officeDocument/2006/relationships/tags" Target="../tags/tag180.xml"/><Relationship Id="rId10" Type="http://schemas.openxmlformats.org/officeDocument/2006/relationships/tags" Target="../tags/tag17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89.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3.png"/><Relationship Id="rId6" Type="http://schemas.openxmlformats.org/officeDocument/2006/relationships/tags" Target="../tags/tag188.xml"/><Relationship Id="rId5" Type="http://schemas.openxmlformats.org/officeDocument/2006/relationships/image" Target="file:///C:\Users\1V994W2\PycharmProjects\PPT_Background_Generation/pic_temp/0_pic_quater_left_up.png" TargetMode="External"/><Relationship Id="rId4" Type="http://schemas.openxmlformats.org/officeDocument/2006/relationships/image" Target="../media/image2.png"/><Relationship Id="rId3" Type="http://schemas.openxmlformats.org/officeDocument/2006/relationships/tags" Target="../tags/tag187.xml"/><Relationship Id="rId2" Type="http://schemas.openxmlformats.org/officeDocument/2006/relationships/tags" Target="../tags/tag186.xml"/><Relationship Id="rId13" Type="http://schemas.openxmlformats.org/officeDocument/2006/relationships/tags" Target="../tags/tag193.xml"/><Relationship Id="rId12" Type="http://schemas.openxmlformats.org/officeDocument/2006/relationships/tags" Target="../tags/tag192.xml"/><Relationship Id="rId11" Type="http://schemas.openxmlformats.org/officeDocument/2006/relationships/tags" Target="../tags/tag191.xml"/><Relationship Id="rId10" Type="http://schemas.openxmlformats.org/officeDocument/2006/relationships/tags" Target="../tags/tag190.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tx2"/>
        </a:solidFill>
        <a:effectLst/>
      </p:bgPr>
    </p:bg>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email"/>
          <a:stretch>
            <a:fillRect/>
          </a:stretch>
        </p:blipFill>
        <p:spPr>
          <a:xfrm>
            <a:off x="0" y="0"/>
            <a:ext cx="12192000" cy="6858000"/>
          </a:xfrm>
          <a:prstGeom prst="rect">
            <a:avLst/>
          </a:prstGeom>
        </p:spPr>
      </p:pic>
      <p:sp>
        <p:nvSpPr>
          <p:cNvPr id="16" name="日期占位符 15"/>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18" name="灯片编号占位符 17"/>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2" name="标题 1"/>
          <p:cNvSpPr>
            <a:spLocks noGrp="1"/>
          </p:cNvSpPr>
          <p:nvPr>
            <p:ph type="ctrTitle" idx="13" hasCustomPrompt="1"/>
            <p:custDataLst>
              <p:tags r:id="rId8"/>
            </p:custDataLst>
          </p:nvPr>
        </p:nvSpPr>
        <p:spPr>
          <a:xfrm>
            <a:off x="3098184" y="1955801"/>
            <a:ext cx="5931516" cy="2794000"/>
          </a:xfrm>
        </p:spPr>
        <p:txBody>
          <a:bodyPr vert="horz" wrap="square" lIns="91440" tIns="45720" rIns="91440" bIns="45720" rtlCol="0" anchor="ctr" anchorCtr="0">
            <a:normAutofit/>
          </a:bodyPr>
          <a:lstStyle>
            <a:lvl1pPr>
              <a:defRPr lang="zh-CN" altLang="en-US" sz="7200" b="0" spc="700" baseline="0">
                <a:solidFill>
                  <a:schemeClr val="bg1"/>
                </a:solidFill>
                <a:latin typeface="Arial" panose="020B0604020202020204" pitchFamily="34" charset="0"/>
                <a:ea typeface="汉仪旗黑-85S" panose="00020600040101010101" pitchFamily="18" charset="-122"/>
              </a:defRPr>
            </a:lvl1pPr>
          </a:lstStyle>
          <a:p>
            <a:pPr marL="0" lvl="0" algn="dist"/>
            <a:r>
              <a:rPr lang="zh-CN" altLang="en-US" dirty="0"/>
              <a:t>编辑标题</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7" name="图片 6"/>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tx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email"/>
          <a:stretch>
            <a:fillRect/>
          </a:stretch>
        </p:blipFill>
        <p:spPr>
          <a:xfrm>
            <a:off x="4064000" y="5716016"/>
            <a:ext cx="4064000" cy="1141984"/>
          </a:xfrm>
          <a:prstGeom prst="rect">
            <a:avLst/>
          </a:prstGeom>
        </p:spPr>
      </p:pic>
      <p:pic>
        <p:nvPicPr>
          <p:cNvPr id="7" name="图片 6"/>
          <p:cNvPicPr/>
          <p:nvPr userDrawn="1">
            <p:custDataLst>
              <p:tags r:id="rId5"/>
            </p:custDataLst>
          </p:nvPr>
        </p:nvPicPr>
        <p:blipFill>
          <a:blip r:embed="rId6" r:link="rId7" cstate="email"/>
          <a:stretch>
            <a:fillRect/>
          </a:stretch>
        </p:blipFill>
        <p:spPr>
          <a:xfrm>
            <a:off x="4064000" y="0"/>
            <a:ext cx="4064000" cy="1141984"/>
          </a:xfrm>
          <a:prstGeom prst="rect">
            <a:avLst/>
          </a:prstGeom>
        </p:spPr>
      </p:pic>
      <p:sp>
        <p:nvSpPr>
          <p:cNvPr id="4" name="日期占位符 3"/>
          <p:cNvSpPr>
            <a:spLocks noGrp="1"/>
          </p:cNvSpPr>
          <p:nvPr>
            <p:ph type="dt" sz="half" idx="10"/>
            <p:custDataLst>
              <p:tags r:id="rId8"/>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12"/>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2" name="副标题 1"/>
          <p:cNvSpPr>
            <a:spLocks noGrp="1"/>
          </p:cNvSpPr>
          <p:nvPr>
            <p:ph type="subTitle" idx="13" hasCustomPrompt="1"/>
            <p:custDataLst>
              <p:tags r:id="rId11"/>
            </p:custDataLst>
          </p:nvPr>
        </p:nvSpPr>
        <p:spPr>
          <a:xfrm>
            <a:off x="4577716" y="1351598"/>
            <a:ext cx="827656" cy="4209415"/>
          </a:xfrm>
        </p:spPr>
        <p:txBody>
          <a:bodyPr vert="eaVert" wrap="square" lIns="91440" tIns="45720" rIns="91440" bIns="45720" rtlCol="0" anchor="t" anchorCtr="0">
            <a:normAutofit/>
          </a:bodyPr>
          <a:lstStyle>
            <a:lvl1pPr marL="0" indent="0">
              <a:buNone/>
              <a:defRPr kumimoji="0" lang="zh-CN" altLang="en-US" b="0" i="0" spc="300">
                <a:solidFill>
                  <a:schemeClr val="tx1">
                    <a:lumMod val="65000"/>
                    <a:lumOff val="35000"/>
                  </a:schemeClr>
                </a:solidFill>
                <a:latin typeface="Arial" panose="020B0604020202020204" pitchFamily="34" charset="0"/>
                <a:ea typeface="微软雅黑" panose="020B0503020204020204" pitchFamily="34" charset="-122"/>
              </a:defRPr>
            </a:lvl1pPr>
          </a:lstStyle>
          <a:p>
            <a:pPr marL="228600" lvl="0" indent="-228600"/>
            <a:r>
              <a:rPr lang="zh-CN" altLang="en-US" dirty="0"/>
              <a:t>单击此处编辑副标题</a:t>
            </a:r>
            <a:endParaRPr lang="zh-CN" altLang="en-US" dirty="0"/>
          </a:p>
        </p:txBody>
      </p:sp>
      <p:sp>
        <p:nvSpPr>
          <p:cNvPr id="3" name="标题 2"/>
          <p:cNvSpPr>
            <a:spLocks noGrp="1"/>
          </p:cNvSpPr>
          <p:nvPr>
            <p:ph type="ctrTitle" idx="14" hasCustomPrompt="1"/>
            <p:custDataLst>
              <p:tags r:id="rId12"/>
            </p:custDataLst>
          </p:nvPr>
        </p:nvSpPr>
        <p:spPr>
          <a:xfrm>
            <a:off x="5521960" y="1351598"/>
            <a:ext cx="762726" cy="4209415"/>
          </a:xfrm>
        </p:spPr>
        <p:txBody>
          <a:bodyPr vert="eaVert" wrap="square" lIns="91440" tIns="45720" rIns="91440" bIns="45720" rtlCol="0" anchor="b" anchorCtr="0">
            <a:normAutofit/>
          </a:bodyPr>
          <a:lstStyle>
            <a:lvl1pPr>
              <a:defRPr lang="zh-CN" altLang="en-US" sz="3200" b="0" spc="400" baseline="0">
                <a:solidFill>
                  <a:schemeClr val="tx1">
                    <a:lumMod val="85000"/>
                    <a:lumOff val="15000"/>
                  </a:schemeClr>
                </a:solidFill>
                <a:latin typeface="Arial" panose="020B0604020202020204" pitchFamily="34" charset="0"/>
                <a:ea typeface="汉仪旗黑-85S" panose="00020600040101010101" pitchFamily="18" charset="-122"/>
              </a:defRPr>
            </a:lvl1pPr>
          </a:lstStyle>
          <a:p>
            <a:pPr marL="0" lvl="0"/>
            <a:r>
              <a:rPr lang="zh-CN" altLang="en-US" dirty="0"/>
              <a:t>编辑标题</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pic>
        <p:nvPicPr>
          <p:cNvPr id="9" name="图片 8"/>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8" name="图片 7"/>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pitchFamily="34" charset="-122"/>
              </a:defRPr>
            </a:lvl1pPr>
            <a:lvl2pPr eaLnBrk="1" fontAlgn="auto" latinLnBrk="0" hangingPunct="1">
              <a:defRPr sz="1600">
                <a:solidFill>
                  <a:schemeClr val="tx1"/>
                </a:solidFill>
                <a:latin typeface="Arial" panose="020B0604020202020204" pitchFamily="34" charset="0"/>
                <a:ea typeface="微软雅黑" panose="020B0503020204020204" pitchFamily="34" charset="-122"/>
              </a:defRPr>
            </a:lvl2pPr>
            <a:lvl3pPr eaLnBrk="1" fontAlgn="auto" latinLnBrk="0" hangingPunct="1">
              <a:defRPr sz="1600">
                <a:solidFill>
                  <a:schemeClr val="tx1"/>
                </a:solidFill>
                <a:latin typeface="Arial" panose="020B0604020202020204" pitchFamily="34" charset="0"/>
                <a:ea typeface="微软雅黑" panose="020B0503020204020204" pitchFamily="34" charset="-122"/>
              </a:defRPr>
            </a:lvl3pPr>
            <a:lvl4pPr eaLnBrk="1" fontAlgn="auto" latinLnBrk="0" hangingPunct="1">
              <a:defRPr sz="1600">
                <a:solidFill>
                  <a:schemeClr val="tx1"/>
                </a:solidFill>
                <a:latin typeface="Arial" panose="020B0604020202020204" pitchFamily="34" charset="0"/>
                <a:ea typeface="微软雅黑" panose="020B0503020204020204" pitchFamily="34" charset="-122"/>
              </a:defRPr>
            </a:lvl4pPr>
            <a:lvl5pPr eaLnBrk="1" fontAlgn="auto" latinLnBrk="0" hangingPunct="1">
              <a:defRPr sz="160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pic>
        <p:nvPicPr>
          <p:cNvPr id="11" name="图片 10"/>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10" name="图片 9"/>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pic>
        <p:nvPicPr>
          <p:cNvPr id="6" name="图片 5"/>
          <p:cNvPicPr/>
          <p:nvPr userDrawn="1">
            <p:custDataLst>
              <p:tags r:id="rId2"/>
            </p:custDataLst>
          </p:nvPr>
        </p:nvPicPr>
        <p:blipFill>
          <a:blip r:embed="rId3" r:link="rId4" cstate="email"/>
          <a:stretch>
            <a:fillRect/>
          </a:stretch>
        </p:blipFill>
        <p:spPr>
          <a:xfrm>
            <a:off x="0" y="1397000"/>
            <a:ext cx="3612445" cy="4064000"/>
          </a:xfrm>
          <a:prstGeom prst="rect">
            <a:avLst/>
          </a:prstGeom>
        </p:spPr>
      </p:pic>
      <p:sp>
        <p:nvSpPr>
          <p:cNvPr id="2" name="标题 1"/>
          <p:cNvSpPr>
            <a:spLocks noGrp="1"/>
          </p:cNvSpPr>
          <p:nvPr>
            <p:ph type="title"/>
            <p:custDataLst>
              <p:tags r:id="rId5"/>
            </p:custDataLst>
          </p:nvPr>
        </p:nvSpPr>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custDataLst>
              <p:tags r:id="rId8"/>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pic>
        <p:nvPicPr>
          <p:cNvPr id="9" name="图片 8"/>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8" name="图片 7"/>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pitchFamily="34" charset="-122"/>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7" name="图片 6"/>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pitchFamily="34" charset="-122"/>
              </a:defRPr>
            </a:lvl1pPr>
            <a:lvl2pPr indent="0" eaLnBrk="1" fontAlgn="auto" latinLnBrk="0" hangingPunct="1">
              <a:defRPr>
                <a:solidFill>
                  <a:schemeClr val="tx1"/>
                </a:solidFill>
                <a:latin typeface="Arial" panose="020B0604020202020204" pitchFamily="34" charset="0"/>
                <a:ea typeface="微软雅黑" panose="020B0503020204020204" pitchFamily="34" charset="-122"/>
              </a:defRPr>
            </a:lvl2pPr>
            <a:lvl3pPr indent="0" eaLnBrk="1" fontAlgn="auto" latinLnBrk="0" hangingPunct="1">
              <a:defRPr>
                <a:solidFill>
                  <a:schemeClr val="tx1"/>
                </a:solidFill>
                <a:latin typeface="Arial" panose="020B0604020202020204" pitchFamily="34" charset="0"/>
                <a:ea typeface="微软雅黑" panose="020B0503020204020204" pitchFamily="34" charset="-122"/>
              </a:defRPr>
            </a:lvl3pPr>
            <a:lvl4pPr indent="0" eaLnBrk="1" fontAlgn="auto" latinLnBrk="0" hangingPunct="1">
              <a:defRPr>
                <a:solidFill>
                  <a:schemeClr val="tx1"/>
                </a:solidFill>
                <a:latin typeface="Arial" panose="020B0604020202020204" pitchFamily="34" charset="0"/>
                <a:ea typeface="微软雅黑" panose="020B0503020204020204" pitchFamily="34" charset="-122"/>
              </a:defRPr>
            </a:lvl4pPr>
            <a:lvl5pPr indent="0" eaLnBrk="1" fontAlgn="auto" latinLnBrk="0" hangingPunct="1">
              <a:defRPr>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6" name="图片 5"/>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3" name="日期占位符 2"/>
          <p:cNvSpPr>
            <a:spLocks noGrp="1"/>
          </p:cNvSpPr>
          <p:nvPr>
            <p:ph type="dt" sz="half" idx="10"/>
            <p:custDataLst>
              <p:tags r:id="rId8"/>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pitchFamily="34" charset="-122"/>
              </a:defRPr>
            </a:lvl1pPr>
            <a:lvl2pPr>
              <a:defRPr>
                <a:solidFill>
                  <a:schemeClr val="tx1"/>
                </a:solidFill>
                <a:latin typeface="Arial" panose="020B0604020202020204" pitchFamily="34" charset="0"/>
                <a:ea typeface="微软雅黑" panose="020B0503020204020204" pitchFamily="34" charset="-122"/>
              </a:defRPr>
            </a:lvl2pPr>
            <a:lvl3pPr>
              <a:defRPr>
                <a:solidFill>
                  <a:schemeClr val="tx1"/>
                </a:solidFill>
                <a:latin typeface="Arial" panose="020B0604020202020204" pitchFamily="34" charset="0"/>
                <a:ea typeface="微软雅黑" panose="020B0503020204020204" pitchFamily="34" charset="-122"/>
              </a:defRPr>
            </a:lvl3pPr>
            <a:lvl4pPr>
              <a:defRPr>
                <a:solidFill>
                  <a:schemeClr val="tx1"/>
                </a:solidFill>
                <a:latin typeface="Arial" panose="020B0604020202020204" pitchFamily="34" charset="0"/>
                <a:ea typeface="微软雅黑" panose="020B0503020204020204" pitchFamily="34" charset="-122"/>
              </a:defRPr>
            </a:lvl4pPr>
            <a:lvl5pPr>
              <a:defRPr>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tx2"/>
        </a:solidFill>
        <a:effectLst/>
      </p:bgPr>
    </p:bg>
    <p:spTree>
      <p:nvGrpSpPr>
        <p:cNvPr id="1" name=""/>
        <p:cNvGrpSpPr/>
        <p:nvPr/>
      </p:nvGrpSpPr>
      <p:grpSpPr>
        <a:xfrm>
          <a:off x="0" y="0"/>
          <a:ext cx="0" cy="0"/>
          <a:chOff x="0" y="0"/>
          <a:chExt cx="0" cy="0"/>
        </a:xfrm>
      </p:grpSpPr>
      <p:pic>
        <p:nvPicPr>
          <p:cNvPr id="6" name="图片 5"/>
          <p:cNvPicPr/>
          <p:nvPr userDrawn="1">
            <p:custDataLst>
              <p:tags r:id="rId2"/>
            </p:custDataLst>
          </p:nvPr>
        </p:nvPicPr>
        <p:blipFill>
          <a:blip r:embed="rId3" r:link="rId4" cstate="email"/>
          <a:stretch>
            <a:fillRect/>
          </a:stretch>
        </p:blipFill>
        <p:spPr>
          <a:xfrm>
            <a:off x="0" y="0"/>
            <a:ext cx="12192000" cy="6858000"/>
          </a:xfrm>
          <a:prstGeom prst="rect">
            <a:avLst/>
          </a:prstGeom>
        </p:spPr>
      </p:pic>
      <p:sp>
        <p:nvSpPr>
          <p:cNvPr id="3" name="日期占位符 2"/>
          <p:cNvSpPr>
            <a:spLocks noGrp="1"/>
          </p:cNvSpPr>
          <p:nvPr>
            <p:ph type="dt" sz="half" idx="10"/>
            <p:custDataLst>
              <p:tags r:id="rId5"/>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custDataLst>
              <p:tags r:id="rId7"/>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2" name="标题 1"/>
          <p:cNvSpPr>
            <a:spLocks noGrp="1"/>
          </p:cNvSpPr>
          <p:nvPr>
            <p:ph type="title" idx="13" hasCustomPrompt="1"/>
            <p:custDataLst>
              <p:tags r:id="rId8"/>
            </p:custDataLst>
          </p:nvPr>
        </p:nvSpPr>
        <p:spPr>
          <a:xfrm>
            <a:off x="3125454" y="2359025"/>
            <a:ext cx="5789930" cy="1398905"/>
          </a:xfrm>
        </p:spPr>
        <p:txBody>
          <a:bodyPr vert="horz" wrap="square" lIns="91440" tIns="45720" rIns="91440" bIns="45720" rtlCol="0" anchor="b" anchorCtr="0">
            <a:normAutofit/>
          </a:bodyPr>
          <a:lstStyle>
            <a:lvl1pPr algn="ctr">
              <a:defRPr lang="zh-CN" altLang="en-US" sz="8000" b="0" spc="1000" baseline="0">
                <a:solidFill>
                  <a:schemeClr val="bg1"/>
                </a:solidFill>
                <a:latin typeface="Arial" panose="020B0604020202020204" pitchFamily="34" charset="0"/>
                <a:ea typeface="汉仪旗黑-85S" panose="00020600040101010101" pitchFamily="18" charset="-122"/>
              </a:defRPr>
            </a:lvl1pPr>
          </a:lstStyle>
          <a:p>
            <a:pPr marL="0" lvl="0" algn="dist"/>
            <a:r>
              <a:rPr lang="zh-CN" altLang="en-US" dirty="0"/>
              <a:t>编辑标题</a:t>
            </a:r>
            <a:endParaRPr lang="zh-CN" altLang="en-US" dirty="0"/>
          </a:p>
        </p:txBody>
      </p:sp>
      <p:sp>
        <p:nvSpPr>
          <p:cNvPr id="9" name="文本占位符 8"/>
          <p:cNvSpPr>
            <a:spLocks noGrp="1"/>
          </p:cNvSpPr>
          <p:nvPr>
            <p:ph type="body" sz="quarter" idx="14" hasCustomPrompt="1"/>
            <p:custDataLst>
              <p:tags r:id="rId9"/>
            </p:custDataLst>
          </p:nvPr>
        </p:nvSpPr>
        <p:spPr>
          <a:xfrm>
            <a:off x="3467100" y="3943267"/>
            <a:ext cx="5143500" cy="704933"/>
          </a:xfrm>
        </p:spPr>
        <p:txBody>
          <a:bodyPr>
            <a:normAutofit/>
          </a:bodyPr>
          <a:lstStyle>
            <a:lvl1pPr marL="0" indent="0" algn="ctr">
              <a:buNone/>
              <a:defRPr sz="2000">
                <a:solidFill>
                  <a:schemeClr val="bg1"/>
                </a:solidFill>
              </a:defRPr>
            </a:lvl1pPr>
          </a:lstStyle>
          <a:p>
            <a:pPr lvl="0"/>
            <a:r>
              <a:rPr lang="zh-CN" altLang="en-US" dirty="0"/>
              <a:t>单击此处编辑文本</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cstate="email"/>
          <a:stretch>
            <a:fillRect/>
          </a:stretch>
        </p:blipFill>
        <p:spPr>
          <a:xfrm>
            <a:off x="0" y="0"/>
            <a:ext cx="720090" cy="633568"/>
          </a:xfrm>
          <a:prstGeom prst="rect">
            <a:avLst/>
          </a:prstGeom>
        </p:spPr>
      </p:pic>
      <p:pic>
        <p:nvPicPr>
          <p:cNvPr id="6" name="图片 5"/>
          <p:cNvPicPr/>
          <p:nvPr userDrawn="1">
            <p:custDataLst>
              <p:tags r:id="rId5"/>
            </p:custDataLst>
          </p:nvPr>
        </p:nvPicPr>
        <p:blipFill>
          <a:blip r:embed="rId6" r:link="rId7" cstate="email"/>
          <a:stretch>
            <a:fillRect/>
          </a:stretch>
        </p:blipFill>
        <p:spPr>
          <a:xfrm>
            <a:off x="11471910" y="0"/>
            <a:ext cx="720090" cy="633568"/>
          </a:xfrm>
          <a:prstGeom prst="rect">
            <a:avLst/>
          </a:prstGeom>
        </p:spPr>
      </p:pic>
      <p:sp>
        <p:nvSpPr>
          <p:cNvPr id="2" name="标题 1"/>
          <p:cNvSpPr>
            <a:spLocks noGrp="1"/>
          </p:cNvSpPr>
          <p:nvPr>
            <p:ph type="title"/>
            <p:custDataLst>
              <p:tags r:id="rId8"/>
            </p:custDataLst>
          </p:nvPr>
        </p:nvSpPr>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9" name="图片 8"/>
          <p:cNvPicPr/>
          <p:nvPr userDrawn="1">
            <p:custDataLst>
              <p:tags r:id="rId3"/>
            </p:custDataLst>
          </p:nvPr>
        </p:nvPicPr>
        <p:blipFill>
          <a:blip r:embed="rId4" r:link="rId5" cstate="email"/>
          <a:stretch>
            <a:fillRect/>
          </a:stretch>
        </p:blipFill>
        <p:spPr>
          <a:xfrm>
            <a:off x="0" y="0"/>
            <a:ext cx="720090" cy="633568"/>
          </a:xfrm>
          <a:prstGeom prst="rect">
            <a:avLst/>
          </a:prstGeom>
        </p:spPr>
      </p:pic>
      <p:pic>
        <p:nvPicPr>
          <p:cNvPr id="8" name="图片 7"/>
          <p:cNvPicPr/>
          <p:nvPr userDrawn="1">
            <p:custDataLst>
              <p:tags r:id="rId6"/>
            </p:custDataLst>
          </p:nvPr>
        </p:nvPicPr>
        <p:blipFill>
          <a:blip r:embed="rId7" r:link="rId8" cstate="email"/>
          <a:stretch>
            <a:fillRect/>
          </a:stretch>
        </p:blipFill>
        <p:spPr>
          <a:xfrm>
            <a:off x="11471910" y="0"/>
            <a:ext cx="720090" cy="633568"/>
          </a:xfrm>
          <a:prstGeom prst="rect">
            <a:avLst/>
          </a:prstGeom>
        </p:spPr>
      </p:pic>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8" name="图片 7"/>
          <p:cNvPicPr/>
          <p:nvPr userDrawn="1">
            <p:custDataLst>
              <p:tags r:id="rId3"/>
            </p:custDataLst>
          </p:nvPr>
        </p:nvPicPr>
        <p:blipFill>
          <a:blip r:embed="rId4" r:link="rId5" cstate="email"/>
          <a:stretch>
            <a:fillRect/>
          </a:stretch>
        </p:blipFill>
        <p:spPr>
          <a:xfrm>
            <a:off x="11471910" y="0"/>
            <a:ext cx="720090" cy="633568"/>
          </a:xfrm>
          <a:prstGeom prst="rect">
            <a:avLst/>
          </a:prstGeom>
        </p:spPr>
      </p:pic>
      <p:sp>
        <p:nvSpPr>
          <p:cNvPr id="2" name="标题 1"/>
          <p:cNvSpPr>
            <a:spLocks noGrp="1"/>
          </p:cNvSpPr>
          <p:nvPr>
            <p:ph type="title" hasCustomPrompt="1"/>
            <p:custDataLst>
              <p:tags r:id="rId6"/>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10" name="图片 9"/>
          <p:cNvPicPr/>
          <p:nvPr userDrawn="1">
            <p:custDataLst>
              <p:tags r:id="rId3"/>
            </p:custDataLst>
          </p:nvPr>
        </p:nvPicPr>
        <p:blipFill>
          <a:blip r:embed="rId4" r:link="rId5" cstate="email"/>
          <a:stretch>
            <a:fillRect/>
          </a:stretch>
        </p:blipFill>
        <p:spPr>
          <a:xfrm>
            <a:off x="0" y="0"/>
            <a:ext cx="720090" cy="633568"/>
          </a:xfrm>
          <a:prstGeom prst="rect">
            <a:avLst/>
          </a:prstGeom>
        </p:spPr>
      </p:pic>
      <p:pic>
        <p:nvPicPr>
          <p:cNvPr id="8" name="图片 7"/>
          <p:cNvPicPr/>
          <p:nvPr userDrawn="1">
            <p:custDataLst>
              <p:tags r:id="rId6"/>
            </p:custDataLst>
          </p:nvPr>
        </p:nvPicPr>
        <p:blipFill>
          <a:blip r:embed="rId7" r:link="rId8" cstate="email"/>
          <a:stretch>
            <a:fillRect/>
          </a:stretch>
        </p:blipFill>
        <p:spPr>
          <a:xfrm>
            <a:off x="11471910" y="0"/>
            <a:ext cx="720090" cy="633568"/>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pitchFamily="3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10" name="图片 9"/>
          <p:cNvPicPr/>
          <p:nvPr userDrawn="1">
            <p:custDataLst>
              <p:tags r:id="rId3"/>
            </p:custDataLst>
          </p:nvPr>
        </p:nvPicPr>
        <p:blipFill>
          <a:blip r:embed="rId4" r:link="rId5" cstate="email"/>
          <a:stretch>
            <a:fillRect/>
          </a:stretch>
        </p:blipFill>
        <p:spPr>
          <a:xfrm>
            <a:off x="0" y="0"/>
            <a:ext cx="720090" cy="633568"/>
          </a:xfrm>
          <a:prstGeom prst="rect">
            <a:avLst/>
          </a:prstGeom>
        </p:spPr>
      </p:pic>
      <p:pic>
        <p:nvPicPr>
          <p:cNvPr id="8" name="图片 7"/>
          <p:cNvPicPr/>
          <p:nvPr userDrawn="1">
            <p:custDataLst>
              <p:tags r:id="rId6"/>
            </p:custDataLst>
          </p:nvPr>
        </p:nvPicPr>
        <p:blipFill>
          <a:blip r:embed="rId7" r:link="rId8" cstate="email"/>
          <a:stretch>
            <a:fillRect/>
          </a:stretch>
        </p:blipFill>
        <p:spPr>
          <a:xfrm>
            <a:off x="11471910" y="0"/>
            <a:ext cx="720090" cy="633568"/>
          </a:xfrm>
          <a:prstGeom prst="rect">
            <a:avLst/>
          </a:prstGeom>
        </p:spPr>
      </p:pic>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12" name="图片 11"/>
          <p:cNvPicPr/>
          <p:nvPr userDrawn="1">
            <p:custDataLst>
              <p:tags r:id="rId3"/>
            </p:custDataLst>
          </p:nvPr>
        </p:nvPicPr>
        <p:blipFill>
          <a:blip r:embed="rId4" r:link="rId5" cstate="email"/>
          <a:stretch>
            <a:fillRect/>
          </a:stretch>
        </p:blipFill>
        <p:spPr>
          <a:xfrm>
            <a:off x="11471910" y="6224432"/>
            <a:ext cx="720090" cy="633568"/>
          </a:xfrm>
          <a:prstGeom prst="rect">
            <a:avLst/>
          </a:prstGeom>
        </p:spPr>
      </p:pic>
      <p:pic>
        <p:nvPicPr>
          <p:cNvPr id="10" name="图片 9"/>
          <p:cNvPicPr/>
          <p:nvPr userDrawn="1">
            <p:custDataLst>
              <p:tags r:id="rId6"/>
            </p:custDataLst>
          </p:nvPr>
        </p:nvPicPr>
        <p:blipFill>
          <a:blip r:embed="rId7" r:link="rId8" cstate="email"/>
          <a:stretch>
            <a:fillRect/>
          </a:stretch>
        </p:blipFill>
        <p:spPr>
          <a:xfrm>
            <a:off x="0" y="6224432"/>
            <a:ext cx="720090" cy="633568"/>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pic>
        <p:nvPicPr>
          <p:cNvPr id="9" name="图片 8"/>
          <p:cNvPicPr/>
          <p:nvPr userDrawn="1">
            <p:custDataLst>
              <p:tags r:id="rId3"/>
            </p:custDataLst>
          </p:nvPr>
        </p:nvPicPr>
        <p:blipFill>
          <a:blip r:embed="rId4" r:link="rId5" cstate="email"/>
          <a:stretch>
            <a:fillRect/>
          </a:stretch>
        </p:blipFill>
        <p:spPr>
          <a:xfrm>
            <a:off x="10571797" y="5432473"/>
            <a:ext cx="1620202" cy="1425527"/>
          </a:xfrm>
          <a:prstGeom prst="rect">
            <a:avLst/>
          </a:prstGeom>
        </p:spPr>
      </p:pic>
      <p:pic>
        <p:nvPicPr>
          <p:cNvPr id="8" name="图片 7"/>
          <p:cNvPicPr/>
          <p:nvPr userDrawn="1">
            <p:custDataLst>
              <p:tags r:id="rId6"/>
            </p:custDataLst>
          </p:nvPr>
        </p:nvPicPr>
        <p:blipFill>
          <a:blip r:embed="rId7" r:link="rId8" cstate="email"/>
          <a:stretch>
            <a:fillRect/>
          </a:stretch>
        </p:blipFill>
        <p:spPr>
          <a:xfrm>
            <a:off x="0" y="5432473"/>
            <a:ext cx="1620202" cy="1425527"/>
          </a:xfrm>
          <a:prstGeom prst="rect">
            <a:avLst/>
          </a:prstGeom>
        </p:spPr>
      </p:pic>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wrap="square">
            <a:normAutofit/>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99.xml"/><Relationship Id="rId23" Type="http://schemas.openxmlformats.org/officeDocument/2006/relationships/tags" Target="../tags/tag198.xml"/><Relationship Id="rId22" Type="http://schemas.openxmlformats.org/officeDocument/2006/relationships/tags" Target="../tags/tag197.xml"/><Relationship Id="rId21" Type="http://schemas.openxmlformats.org/officeDocument/2006/relationships/tags" Target="../tags/tag196.xml"/><Relationship Id="rId20" Type="http://schemas.openxmlformats.org/officeDocument/2006/relationships/tags" Target="../tags/tag195.xml"/><Relationship Id="rId2" Type="http://schemas.openxmlformats.org/officeDocument/2006/relationships/slideLayout" Target="../slideLayouts/slideLayout13.xml"/><Relationship Id="rId19" Type="http://schemas.openxmlformats.org/officeDocument/2006/relationships/tags" Target="../tags/tag194.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01.xml"/><Relationship Id="rId1" Type="http://schemas.openxmlformats.org/officeDocument/2006/relationships/tags" Target="../tags/tag200.xml"/></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1.xml"/><Relationship Id="rId5" Type="http://schemas.openxmlformats.org/officeDocument/2006/relationships/tags" Target="../tags/tag206.xml"/><Relationship Id="rId4" Type="http://schemas.openxmlformats.org/officeDocument/2006/relationships/tags" Target="../tags/tag205.xml"/><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s>
</file>

<file path=ppt/slides/_rels/slide3.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2.xml"/><Relationship Id="rId5" Type="http://schemas.openxmlformats.org/officeDocument/2006/relationships/tags" Target="../tags/tag211.xml"/><Relationship Id="rId4" Type="http://schemas.openxmlformats.org/officeDocument/2006/relationships/tags" Target="../tags/tag210.xml"/><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3.xml"/><Relationship Id="rId5" Type="http://schemas.openxmlformats.org/officeDocument/2006/relationships/tags" Target="../tags/tag216.xml"/><Relationship Id="rId4" Type="http://schemas.openxmlformats.org/officeDocument/2006/relationships/tags" Target="../tags/tag215.xml"/><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4.xml"/><Relationship Id="rId5" Type="http://schemas.openxmlformats.org/officeDocument/2006/relationships/tags" Target="../tags/tag221.xml"/><Relationship Id="rId4" Type="http://schemas.openxmlformats.org/officeDocument/2006/relationships/tags" Target="../tags/tag220.xml"/><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5.xml"/><Relationship Id="rId5" Type="http://schemas.openxmlformats.org/officeDocument/2006/relationships/tags" Target="../tags/tag226.xml"/><Relationship Id="rId4" Type="http://schemas.openxmlformats.org/officeDocument/2006/relationships/tags" Target="../tags/tag225.xml"/><Relationship Id="rId3" Type="http://schemas.openxmlformats.org/officeDocument/2006/relationships/tags" Target="../tags/tag224.xml"/><Relationship Id="rId2" Type="http://schemas.openxmlformats.org/officeDocument/2006/relationships/tags" Target="../tags/tag223.xml"/><Relationship Id="rId1" Type="http://schemas.openxmlformats.org/officeDocument/2006/relationships/tags" Target="../tags/tag222.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6.xml"/><Relationship Id="rId5" Type="http://schemas.openxmlformats.org/officeDocument/2006/relationships/tags" Target="../tags/tag231.xml"/><Relationship Id="rId4" Type="http://schemas.openxmlformats.org/officeDocument/2006/relationships/tags" Target="../tags/tag230.xml"/><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tags" Target="../tags/tag227.xml"/></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hemeOverride" Target="../theme/themeOverride7.xml"/><Relationship Id="rId5" Type="http://schemas.openxmlformats.org/officeDocument/2006/relationships/tags" Target="../tags/tag235.xml"/><Relationship Id="rId4" Type="http://schemas.openxmlformats.org/officeDocument/2006/relationships/image" Target="../media/image7.png"/><Relationship Id="rId3" Type="http://schemas.openxmlformats.org/officeDocument/2006/relationships/tags" Target="../tags/tag234.xml"/><Relationship Id="rId2" Type="http://schemas.openxmlformats.org/officeDocument/2006/relationships/tags" Target="../tags/tag233.xml"/><Relationship Id="rId1" Type="http://schemas.openxmlformats.org/officeDocument/2006/relationships/tags" Target="../tags/tag232.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themeOverride" Target="../theme/themeOverride8.xml"/><Relationship Id="rId4" Type="http://schemas.openxmlformats.org/officeDocument/2006/relationships/tags" Target="../tags/tag239.xml"/><Relationship Id="rId3" Type="http://schemas.openxmlformats.org/officeDocument/2006/relationships/tags" Target="../tags/tag238.xml"/><Relationship Id="rId2" Type="http://schemas.openxmlformats.org/officeDocument/2006/relationships/tags" Target="../tags/tag237.xml"/><Relationship Id="rId1" Type="http://schemas.openxmlformats.org/officeDocument/2006/relationships/tags" Target="../tags/tag236.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标题 3"/>
          <p:cNvSpPr>
            <a:spLocks noGrp="1"/>
          </p:cNvSpPr>
          <p:nvPr>
            <p:ph type="ctrTitle" idx="13"/>
            <p:custDataLst>
              <p:tags r:id="rId1"/>
            </p:custDataLst>
          </p:nvPr>
        </p:nvSpPr>
        <p:spPr>
          <a:xfrm>
            <a:off x="3096895" y="1955800"/>
            <a:ext cx="5998210" cy="2794000"/>
          </a:xfrm>
        </p:spPr>
        <p:txBody>
          <a:bodyPr>
            <a:normAutofit/>
          </a:bodyPr>
          <a:p>
            <a:pPr marL="0" indent="0" algn="just">
              <a:lnSpc>
                <a:spcPct val="100000"/>
              </a:lnSpc>
              <a:spcBef>
                <a:spcPts val="0"/>
              </a:spcBef>
              <a:spcAft>
                <a:spcPts val="0"/>
              </a:spcAft>
              <a:buSzPct val="100000"/>
            </a:pPr>
            <a:r>
              <a:rPr lang="zh-CN" altLang="zh-CN" sz="2800"/>
              <a:t>《阳泉市人民政府办公室关于成立阳泉市</a:t>
            </a:r>
            <a:r>
              <a:rPr lang="en-US" altLang="zh-CN" sz="2800"/>
              <a:t>3</a:t>
            </a:r>
            <a:r>
              <a:rPr sz="2800"/>
              <a:t>岁以下婴幼儿照护服务工作领导组的通知</a:t>
            </a:r>
            <a:r>
              <a:rPr lang="zh-CN" altLang="zh-CN" sz="2800"/>
              <a:t>》解读</a:t>
            </a:r>
            <a:endParaRPr lang="zh-CN" altLang="zh-CN" sz="2800"/>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635" y="1092200"/>
            <a:ext cx="12192000" cy="5008880"/>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a:solidFill>
                <a:sysClr val="window" lastClr="FFFFFF"/>
              </a:solidFill>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altLang="en-US" sz="3600" b="1" spc="300">
                <a:solidFill>
                  <a:sysClr val="window" lastClr="FFFFFF"/>
                </a:solidFill>
                <a:latin typeface="Arial" panose="020B0604020202020204" pitchFamily="34" charset="0"/>
                <a:ea typeface="微软雅黑" panose="020B0503020204020204" pitchFamily="34" charset="-122"/>
              </a:rPr>
              <a:t>一、出台背景</a:t>
            </a:r>
            <a:endParaRPr lang="zh-CN" altLang="en-US" sz="3600" b="1" spc="300">
              <a:solidFill>
                <a:sysClr val="window" lastClr="FFFFFF"/>
              </a:solidFill>
              <a:latin typeface="Arial" panose="020B0604020202020204" pitchFamily="34" charset="0"/>
              <a:ea typeface="微软雅黑" panose="020B0503020204020204" pitchFamily="34" charset="-122"/>
            </a:endParaRPr>
          </a:p>
        </p:txBody>
      </p:sp>
      <p:sp>
        <p:nvSpPr>
          <p:cNvPr id="4" name="矩形 3"/>
          <p:cNvSpPr/>
          <p:nvPr>
            <p:custDataLst>
              <p:tags r:id="rId4"/>
            </p:custDataLst>
          </p:nvPr>
        </p:nvSpPr>
        <p:spPr>
          <a:xfrm>
            <a:off x="568325" y="1546225"/>
            <a:ext cx="10106025" cy="3484880"/>
          </a:xfrm>
          <a:prstGeom prst="rect">
            <a:avLst/>
          </a:prstGeom>
        </p:spPr>
        <p:txBody>
          <a:bodyPr wrap="square" lIns="91440" tIns="45720" rIns="91440" bIns="45720">
            <a:norm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sz="2400" b="1" spc="200">
                <a:solidFill>
                  <a:sysClr val="windowText" lastClr="000000">
                    <a:lumMod val="85000"/>
                    <a:lumOff val="15000"/>
                  </a:sysClr>
                </a:solidFill>
                <a:latin typeface="Arial" panose="020B0604020202020204" pitchFamily="34" charset="0"/>
                <a:ea typeface="微软雅黑" panose="020B0503020204020204" pitchFamily="34" charset="-122"/>
              </a:rPr>
              <a:t>2020年7月3日，阳泉市政府办公室印发了《关于促进3岁以下婴幼儿照护服务发展的实施方案》（阳政办发〔2020〕70号），为加强部门间的协作沟通联系，强化我市3岁以下婴幼儿照护服务工作，我市决定成立阳泉市3岁以下婴幼儿照护服务工作领导组。</a:t>
            </a:r>
            <a:endParaRPr sz="2400" b="1" spc="200">
              <a:solidFill>
                <a:sysClr val="windowText" lastClr="000000">
                  <a:lumMod val="85000"/>
                  <a:lumOff val="15000"/>
                </a:sysClr>
              </a:solidFill>
              <a:latin typeface="Arial" panose="020B0604020202020204" pitchFamily="34" charset="0"/>
              <a:ea typeface="微软雅黑" panose="020B0503020204020204" pitchFamily="34" charset="-122"/>
            </a:endParaRPr>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0" y="1227005"/>
            <a:ext cx="12192000" cy="4913635"/>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a:solidFill>
                <a:sysClr val="window" lastClr="FFFFFF"/>
              </a:solidFill>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sz="3600" b="1" spc="300">
                <a:solidFill>
                  <a:sysClr val="window" lastClr="FFFFFF"/>
                </a:solidFill>
                <a:latin typeface="Arial" panose="020B0604020202020204" pitchFamily="34" charset="0"/>
                <a:ea typeface="微软雅黑" panose="020B0503020204020204" pitchFamily="34" charset="-122"/>
              </a:rPr>
              <a:t>二、</a:t>
            </a:r>
            <a:r>
              <a:rPr lang="zh-CN" sz="3600" b="1" spc="300">
                <a:solidFill>
                  <a:sysClr val="window" lastClr="FFFFFF"/>
                </a:solidFill>
                <a:latin typeface="Arial" panose="020B0604020202020204" pitchFamily="34" charset="0"/>
                <a:ea typeface="微软雅黑" panose="020B0503020204020204" pitchFamily="34" charset="-122"/>
              </a:rPr>
              <a:t>（一）</a:t>
            </a:r>
            <a:r>
              <a:rPr sz="3600" b="1" spc="300">
                <a:solidFill>
                  <a:sysClr val="window" lastClr="FFFFFF"/>
                </a:solidFill>
                <a:latin typeface="Arial" panose="020B0604020202020204" pitchFamily="34" charset="0"/>
                <a:ea typeface="微软雅黑" panose="020B0503020204020204" pitchFamily="34" charset="-122"/>
              </a:rPr>
              <a:t>组成人员</a:t>
            </a:r>
            <a:endParaRPr sz="3600" b="1" spc="300">
              <a:solidFill>
                <a:sysClr val="window" lastClr="FFFFFF"/>
              </a:solidFill>
              <a:latin typeface="Arial" panose="020B0604020202020204" pitchFamily="34" charset="0"/>
              <a:ea typeface="微软雅黑" panose="020B0503020204020204" pitchFamily="34" charset="-122"/>
            </a:endParaRPr>
          </a:p>
        </p:txBody>
      </p:sp>
      <p:sp>
        <p:nvSpPr>
          <p:cNvPr id="4" name="矩形 3"/>
          <p:cNvSpPr/>
          <p:nvPr>
            <p:custDataLst>
              <p:tags r:id="rId4"/>
            </p:custDataLst>
          </p:nvPr>
        </p:nvSpPr>
        <p:spPr>
          <a:xfrm>
            <a:off x="568303" y="1546217"/>
            <a:ext cx="11055393" cy="4318000"/>
          </a:xfrm>
          <a:prstGeom prst="rect">
            <a:avLst/>
          </a:prstGeom>
        </p:spPr>
        <p:txBody>
          <a:bodyPr wrap="square" lIns="91440" tIns="45720" rIns="91440" bIns="45720">
            <a:norm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lang="zh-CN" sz="2000" b="1" spc="200">
                <a:solidFill>
                  <a:sysClr val="windowText" lastClr="000000">
                    <a:lumMod val="85000"/>
                    <a:lumOff val="15000"/>
                  </a:sysClr>
                </a:solidFill>
                <a:latin typeface="Arial" panose="020B0604020202020204" pitchFamily="34" charset="0"/>
                <a:ea typeface="微软雅黑" panose="020B0503020204020204" pitchFamily="34" charset="-122"/>
              </a:rPr>
              <a:t>3岁以下婴幼儿照护服务工作领导组组长由分管副市长担任，副组长由市卫健委主任担任，成员由各成员单位主管负责人担任。</a:t>
            </a:r>
            <a:endParaRPr lang="zh-CN" sz="2000" b="1" spc="200">
              <a:solidFill>
                <a:sysClr val="windowText" lastClr="000000">
                  <a:lumMod val="85000"/>
                  <a:lumOff val="15000"/>
                </a:sysClr>
              </a:solidFill>
              <a:latin typeface="Arial" panose="020B0604020202020204" pitchFamily="34" charset="0"/>
              <a:ea typeface="微软雅黑" panose="020B0503020204020204" pitchFamily="34" charset="-122"/>
            </a:endParaRPr>
          </a:p>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endParaRPr lang="zh-CN" sz="2000" b="1" spc="200">
              <a:solidFill>
                <a:sysClr val="windowText" lastClr="000000">
                  <a:lumMod val="85000"/>
                  <a:lumOff val="15000"/>
                </a:sysClr>
              </a:solidFill>
              <a:latin typeface="Arial" panose="020B0604020202020204" pitchFamily="34" charset="0"/>
              <a:ea typeface="微软雅黑" panose="020B0503020204020204" pitchFamily="34" charset="-122"/>
            </a:endParaRPr>
          </a:p>
        </p:txBody>
      </p:sp>
      <p:sp>
        <p:nvSpPr>
          <p:cNvPr id="6" name="椭圆 5"/>
          <p:cNvSpPr/>
          <p:nvPr/>
        </p:nvSpPr>
        <p:spPr>
          <a:xfrm>
            <a:off x="2864485" y="2527935"/>
            <a:ext cx="2348230" cy="603885"/>
          </a:xfrm>
          <a:prstGeom prst="ellipse">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a:solidFill>
                  <a:schemeClr val="tx1"/>
                </a:solidFill>
              </a:rPr>
              <a:t>组长</a:t>
            </a:r>
            <a:endParaRPr lang="zh-CN" altLang="en-US">
              <a:solidFill>
                <a:schemeClr val="tx1"/>
              </a:solidFill>
            </a:endParaRPr>
          </a:p>
        </p:txBody>
      </p:sp>
      <p:sp>
        <p:nvSpPr>
          <p:cNvPr id="10" name="椭圆 9"/>
          <p:cNvSpPr/>
          <p:nvPr/>
        </p:nvSpPr>
        <p:spPr>
          <a:xfrm>
            <a:off x="2864485" y="3559810"/>
            <a:ext cx="2348230" cy="603885"/>
          </a:xfrm>
          <a:prstGeom prst="ellipse">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a:solidFill>
                  <a:schemeClr val="tx1"/>
                </a:solidFill>
              </a:rPr>
              <a:t>副组长</a:t>
            </a:r>
            <a:endParaRPr lang="zh-CN" altLang="en-US">
              <a:solidFill>
                <a:schemeClr val="tx1"/>
              </a:solidFill>
            </a:endParaRPr>
          </a:p>
        </p:txBody>
      </p:sp>
      <p:sp>
        <p:nvSpPr>
          <p:cNvPr id="12" name="椭圆 11"/>
          <p:cNvSpPr/>
          <p:nvPr/>
        </p:nvSpPr>
        <p:spPr>
          <a:xfrm>
            <a:off x="2864485" y="4610100"/>
            <a:ext cx="2348230" cy="603885"/>
          </a:xfrm>
          <a:prstGeom prst="ellipse">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a:solidFill>
                  <a:schemeClr val="tx1"/>
                </a:solidFill>
              </a:rPr>
              <a:t>成员</a:t>
            </a:r>
            <a:endParaRPr lang="zh-CN" altLang="en-US">
              <a:solidFill>
                <a:schemeClr val="tx1"/>
              </a:solidFill>
            </a:endParaRPr>
          </a:p>
        </p:txBody>
      </p:sp>
      <p:sp>
        <p:nvSpPr>
          <p:cNvPr id="15" name="矩形 14"/>
          <p:cNvSpPr/>
          <p:nvPr/>
        </p:nvSpPr>
        <p:spPr>
          <a:xfrm>
            <a:off x="5558155" y="2781935"/>
            <a:ext cx="718820" cy="958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矩形 15"/>
          <p:cNvSpPr/>
          <p:nvPr/>
        </p:nvSpPr>
        <p:spPr>
          <a:xfrm>
            <a:off x="5558155" y="3813810"/>
            <a:ext cx="718820" cy="958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矩形 16"/>
          <p:cNvSpPr/>
          <p:nvPr/>
        </p:nvSpPr>
        <p:spPr>
          <a:xfrm>
            <a:off x="5558155" y="4864100"/>
            <a:ext cx="718820" cy="958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6833235" y="2479675"/>
            <a:ext cx="1830705" cy="5270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a:t>副市长</a:t>
            </a:r>
            <a:endParaRPr lang="zh-CN" altLang="en-US"/>
          </a:p>
        </p:txBody>
      </p:sp>
      <p:sp>
        <p:nvSpPr>
          <p:cNvPr id="20" name="矩形 19"/>
          <p:cNvSpPr/>
          <p:nvPr/>
        </p:nvSpPr>
        <p:spPr>
          <a:xfrm>
            <a:off x="6833235" y="3559810"/>
            <a:ext cx="1830705" cy="5270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a:t>市政府副秘书长</a:t>
            </a:r>
            <a:endParaRPr lang="zh-CN" altLang="en-US"/>
          </a:p>
        </p:txBody>
      </p:sp>
      <p:sp>
        <p:nvSpPr>
          <p:cNvPr id="21" name="矩形 20"/>
          <p:cNvSpPr/>
          <p:nvPr/>
        </p:nvSpPr>
        <p:spPr>
          <a:xfrm>
            <a:off x="8894445" y="3559175"/>
            <a:ext cx="2040890" cy="5276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a:t>市卫生健康委员会主任</a:t>
            </a:r>
            <a:endParaRPr lang="zh-CN" altLang="en-US"/>
          </a:p>
        </p:txBody>
      </p:sp>
      <p:sp>
        <p:nvSpPr>
          <p:cNvPr id="22" name="矩形 21"/>
          <p:cNvSpPr/>
          <p:nvPr/>
        </p:nvSpPr>
        <p:spPr>
          <a:xfrm>
            <a:off x="6833235" y="4610100"/>
            <a:ext cx="4102100" cy="52705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en-US" altLang="zh-CN"/>
              <a:t>18</a:t>
            </a:r>
            <a:r>
              <a:rPr lang="zh-CN" altLang="en-US"/>
              <a:t>个成员单位主管负责人</a:t>
            </a:r>
            <a:endParaRPr lang="zh-CN" altLang="en-US"/>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0" y="1248595"/>
            <a:ext cx="12192000" cy="4913635"/>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a:solidFill>
                <a:sysClr val="window" lastClr="FFFFFF"/>
              </a:solidFill>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sz="3600" b="1" spc="300">
                <a:solidFill>
                  <a:sysClr val="window" lastClr="FFFFFF"/>
                </a:solidFill>
                <a:latin typeface="Arial" panose="020B0604020202020204" pitchFamily="34" charset="0"/>
                <a:ea typeface="微软雅黑" panose="020B0503020204020204" pitchFamily="34" charset="-122"/>
                <a:sym typeface="+mn-ea"/>
              </a:rPr>
              <a:t>（二）</a:t>
            </a:r>
            <a:r>
              <a:rPr lang="zh-CN" sz="3600" b="1" spc="300">
                <a:solidFill>
                  <a:sysClr val="window" lastClr="FFFFFF"/>
                </a:solidFill>
                <a:latin typeface="Arial" panose="020B0604020202020204" pitchFamily="34" charset="0"/>
                <a:ea typeface="微软雅黑" panose="020B0503020204020204" pitchFamily="34" charset="-122"/>
              </a:rPr>
              <a:t>成员单位</a:t>
            </a:r>
            <a:endParaRPr lang="zh-CN" sz="3600" b="1" spc="300">
              <a:solidFill>
                <a:sysClr val="window" lastClr="FFFFFF"/>
              </a:solidFill>
              <a:latin typeface="Arial" panose="020B0604020202020204" pitchFamily="34" charset="0"/>
              <a:ea typeface="微软雅黑" panose="020B0503020204020204" pitchFamily="34" charset="-122"/>
            </a:endParaRPr>
          </a:p>
        </p:txBody>
      </p:sp>
      <p:sp>
        <p:nvSpPr>
          <p:cNvPr id="4" name="矩形 3"/>
          <p:cNvSpPr/>
          <p:nvPr>
            <p:custDataLst>
              <p:tags r:id="rId4"/>
            </p:custDataLst>
          </p:nvPr>
        </p:nvSpPr>
        <p:spPr>
          <a:xfrm>
            <a:off x="568303" y="1546217"/>
            <a:ext cx="11055393" cy="4318000"/>
          </a:xfrm>
          <a:prstGeom prst="rect">
            <a:avLst/>
          </a:prstGeom>
        </p:spPr>
        <p:txBody>
          <a:bodyPr wrap="square" lIns="91440" tIns="45720" rIns="91440" bIns="45720">
            <a:norm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lang="zh-CN" sz="2400" b="1" spc="200">
                <a:solidFill>
                  <a:sysClr val="windowText" lastClr="000000">
                    <a:lumMod val="85000"/>
                    <a:lumOff val="15000"/>
                  </a:sysClr>
                </a:solidFill>
                <a:latin typeface="Arial" panose="020B0604020202020204" pitchFamily="34" charset="0"/>
                <a:ea typeface="微软雅黑" panose="020B0503020204020204" pitchFamily="34" charset="-122"/>
              </a:rPr>
              <a:t>市委机构编制委员会办公室、市发展和改革委员会、市教育局、市工业和信息化局、市公安局、市民政局、市财政局、市人力资源和社会保障局、市规划和自然资源局、市住房和城乡建设局、市卫生健康委员会、市应急管理局、市市场监督管理局、市行政审批服务管理局、市税务局、市总工会、市妇女联合会、共青团阳泉市委员会等。</a:t>
            </a:r>
            <a:endParaRPr lang="zh-CN" sz="2400" b="1" spc="200">
              <a:solidFill>
                <a:sysClr val="windowText" lastClr="000000">
                  <a:lumMod val="85000"/>
                  <a:lumOff val="15000"/>
                </a:sysClr>
              </a:solidFill>
              <a:latin typeface="Arial" panose="020B0604020202020204" pitchFamily="34" charset="0"/>
              <a:ea typeface="微软雅黑" panose="020B0503020204020204" pitchFamily="34" charset="-122"/>
            </a:endParaRPr>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408305" y="1315085"/>
            <a:ext cx="11560175" cy="4894580"/>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just">
              <a:lnSpc>
                <a:spcPct val="150000"/>
              </a:lnSpc>
            </a:pPr>
            <a:r>
              <a:rPr kumimoji="1" lang="zh-CN" altLang="en-US" sz="2000" b="1" dirty="0">
                <a:solidFill>
                  <a:schemeClr val="tx1"/>
                </a:solidFill>
                <a:latin typeface="+mn-ea"/>
                <a:sym typeface="+mn-ea"/>
              </a:rPr>
              <a:t>●市委编办负责事业单位性质的婴幼儿照护服务机构审批和登记，依法查处违反《事业单位登记管理暂行条例》的行为。</a:t>
            </a:r>
            <a:endParaRPr kumimoji="1" lang="zh-CN" altLang="en-US" sz="2000" b="1" dirty="0">
              <a:solidFill>
                <a:schemeClr val="tx1"/>
              </a:solidFill>
              <a:latin typeface="+mn-ea"/>
            </a:endParaRPr>
          </a:p>
          <a:p>
            <a:pPr algn="just">
              <a:lnSpc>
                <a:spcPct val="150000"/>
              </a:lnSpc>
            </a:pPr>
            <a:r>
              <a:rPr kumimoji="1" lang="zh-CN" altLang="en-US" sz="2000" b="1" dirty="0">
                <a:solidFill>
                  <a:schemeClr val="tx1"/>
                </a:solidFill>
                <a:latin typeface="+mn-ea"/>
                <a:sym typeface="+mn-ea"/>
              </a:rPr>
              <a:t>●市发改委负责将婴幼儿照护服务纳入经济社会发展相关规划，推动婴幼儿照护服务纳入相关重点专项规划。</a:t>
            </a:r>
            <a:endParaRPr kumimoji="1" lang="zh-CN" altLang="en-US" sz="2000" b="1" dirty="0">
              <a:solidFill>
                <a:schemeClr val="tx1"/>
              </a:solidFill>
              <a:latin typeface="+mn-ea"/>
            </a:endParaRPr>
          </a:p>
          <a:p>
            <a:pPr algn="just">
              <a:lnSpc>
                <a:spcPct val="150000"/>
              </a:lnSpc>
            </a:pPr>
            <a:r>
              <a:rPr kumimoji="1" lang="zh-CN" altLang="en-US" sz="2000" b="1" dirty="0">
                <a:solidFill>
                  <a:schemeClr val="tx1"/>
                </a:solidFill>
                <a:latin typeface="+mn-ea"/>
                <a:sym typeface="+mn-ea"/>
              </a:rPr>
              <a:t>●市教育局负责各类婴幼儿照护服务人才培养，推动有条件的幼儿园开设托班。</a:t>
            </a:r>
            <a:endParaRPr kumimoji="1" lang="zh-CN" altLang="en-US" sz="2000" b="1" dirty="0">
              <a:solidFill>
                <a:schemeClr val="tx1"/>
              </a:solidFill>
              <a:latin typeface="+mn-ea"/>
            </a:endParaRPr>
          </a:p>
          <a:p>
            <a:pPr algn="just">
              <a:lnSpc>
                <a:spcPct val="150000"/>
              </a:lnSpc>
            </a:pPr>
            <a:r>
              <a:rPr kumimoji="1" lang="zh-CN" altLang="en-US" sz="2000" b="1" dirty="0">
                <a:solidFill>
                  <a:schemeClr val="tx1"/>
                </a:solidFill>
                <a:latin typeface="+mn-ea"/>
                <a:sym typeface="+mn-ea"/>
              </a:rPr>
              <a:t>●市公安局负责监督指导各类婴幼儿照护服务机构开展安全防范工作。</a:t>
            </a:r>
            <a:endParaRPr kumimoji="1" lang="zh-CN" altLang="en-US" sz="2000" b="1" dirty="0">
              <a:solidFill>
                <a:schemeClr val="tx1"/>
              </a:solidFill>
              <a:latin typeface="+mn-ea"/>
              <a:sym typeface="+mn-ea"/>
            </a:endParaRPr>
          </a:p>
          <a:p>
            <a:pPr algn="just">
              <a:lnSpc>
                <a:spcPct val="150000"/>
              </a:lnSpc>
            </a:pPr>
            <a:r>
              <a:rPr kumimoji="1" lang="zh-CN" altLang="en-US" sz="2000" b="1" dirty="0">
                <a:solidFill>
                  <a:schemeClr val="tx1"/>
                </a:solidFill>
                <a:latin typeface="+mn-ea"/>
                <a:sym typeface="+mn-ea"/>
              </a:rPr>
              <a:t>●</a:t>
            </a:r>
            <a:r>
              <a:rPr kumimoji="1" lang="zh-CN" altLang="en-US" sz="2000" b="1" dirty="0">
                <a:solidFill>
                  <a:schemeClr val="tx1"/>
                </a:solidFill>
                <a:latin typeface="+mn-ea"/>
                <a:sym typeface="+mn-ea"/>
              </a:rPr>
              <a:t>市行政审批管理局负责社会服务性质和营利性质的婴幼儿照护服务机构法人审批注册登记。</a:t>
            </a:r>
            <a:endParaRPr kumimoji="1" lang="zh-CN" altLang="en-US" sz="2000" b="1" dirty="0">
              <a:solidFill>
                <a:schemeClr val="tx1"/>
              </a:solidFill>
              <a:latin typeface="+mn-ea"/>
              <a:sym typeface="+mn-ea"/>
            </a:endParaRPr>
          </a:p>
          <a:p>
            <a:pPr algn="just">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rPr>
              <a:t>市民政局负责非营利性婴幼儿照护服务机构的监管，依法查处违反社会组织登记管理法律法规的行为，协助推动有条件的地方将婴幼儿照护服务纳入城乡社区服务范围。</a:t>
            </a:r>
            <a:endParaRPr kumimoji="1" lang="zh-CN" altLang="en-US" sz="2000" b="1">
              <a:solidFill>
                <a:schemeClr val="tx1"/>
              </a:solidFill>
              <a:latin typeface="+mn-ea"/>
            </a:endParaRPr>
          </a:p>
          <a:p>
            <a:pPr algn="just">
              <a:lnSpc>
                <a:spcPct val="150000"/>
              </a:lnSpc>
            </a:pPr>
            <a:endParaRPr kumimoji="1" lang="zh-CN" altLang="en-US" sz="2000" b="1">
              <a:solidFill>
                <a:schemeClr val="tx1"/>
              </a:solidFill>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sz="3600" b="1" spc="300">
                <a:solidFill>
                  <a:sysClr val="window" lastClr="FFFFFF"/>
                </a:solidFill>
                <a:latin typeface="Arial" panose="020B0604020202020204" pitchFamily="34" charset="0"/>
                <a:ea typeface="微软雅黑" panose="020B0503020204020204" pitchFamily="34" charset="-122"/>
              </a:rPr>
              <a:t>三</a:t>
            </a:r>
            <a:r>
              <a:rPr sz="3600" b="1" spc="300">
                <a:solidFill>
                  <a:sysClr val="window" lastClr="FFFFFF"/>
                </a:solidFill>
                <a:latin typeface="Arial" panose="020B0604020202020204" pitchFamily="34" charset="0"/>
                <a:ea typeface="微软雅黑" panose="020B0503020204020204" pitchFamily="34" charset="-122"/>
              </a:rPr>
              <a:t>、</a:t>
            </a:r>
            <a:r>
              <a:rPr lang="zh-CN" sz="3600" b="1" spc="300">
                <a:solidFill>
                  <a:sysClr val="window" lastClr="FFFFFF"/>
                </a:solidFill>
                <a:latin typeface="Arial" panose="020B0604020202020204" pitchFamily="34" charset="0"/>
                <a:ea typeface="微软雅黑" panose="020B0503020204020204" pitchFamily="34" charset="-122"/>
              </a:rPr>
              <a:t>部门分工</a:t>
            </a:r>
            <a:endParaRPr lang="zh-CN" sz="3600" b="1" spc="300">
              <a:solidFill>
                <a:sysClr val="window" lastClr="FFFFFF"/>
              </a:solidFill>
              <a:latin typeface="Arial" panose="020B0604020202020204" pitchFamily="34" charset="0"/>
              <a:ea typeface="微软雅黑" panose="020B0503020204020204" pitchFamily="34" charset="-122"/>
            </a:endParaRPr>
          </a:p>
        </p:txBody>
      </p:sp>
      <p:sp>
        <p:nvSpPr>
          <p:cNvPr id="4" name="矩形 3"/>
          <p:cNvSpPr/>
          <p:nvPr>
            <p:custDataLst>
              <p:tags r:id="rId4"/>
            </p:custDataLst>
          </p:nvPr>
        </p:nvSpPr>
        <p:spPr>
          <a:xfrm>
            <a:off x="568303" y="1546217"/>
            <a:ext cx="11055393" cy="4318000"/>
          </a:xfrm>
          <a:prstGeom prst="rect">
            <a:avLst/>
          </a:prstGeom>
        </p:spPr>
        <p:txBody>
          <a:bodyPr wrap="square" lIns="91440" tIns="45720" rIns="91440" bIns="45720">
            <a:norm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endParaRPr lang="zh-CN" sz="2000" b="1" spc="200">
              <a:solidFill>
                <a:sysClr val="windowText" lastClr="000000">
                  <a:lumMod val="85000"/>
                  <a:lumOff val="15000"/>
                </a:sysClr>
              </a:solidFill>
              <a:latin typeface="Arial" panose="020B0604020202020204" pitchFamily="34" charset="0"/>
              <a:ea typeface="微软雅黑" panose="020B0503020204020204" pitchFamily="34" charset="-122"/>
            </a:endParaRPr>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408305" y="1315085"/>
            <a:ext cx="11560175" cy="4894580"/>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just">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市财政局负责利用现有资金和政策渠道，对婴幼儿照护服务行业发展予以支持。鼓励各县（区）结合实际，发挥资金引导作用，加大对婴幼儿照护服务人力、物力和财力支持力度。</a:t>
            </a:r>
            <a:endParaRPr kumimoji="1" lang="zh-CN" altLang="en-US" sz="2000" b="1">
              <a:solidFill>
                <a:schemeClr val="tx1"/>
              </a:solidFill>
              <a:latin typeface="+mn-ea"/>
            </a:endParaRPr>
          </a:p>
          <a:p>
            <a:pPr algn="just">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市人社局负责对婴幼儿照护服务从业人员开展职业技能培</a:t>
            </a:r>
            <a:endParaRPr kumimoji="1" lang="zh-CN" altLang="en-US" sz="2000" b="1">
              <a:solidFill>
                <a:schemeClr val="tx1"/>
              </a:solidFill>
              <a:latin typeface="+mn-ea"/>
            </a:endParaRPr>
          </a:p>
          <a:p>
            <a:pPr algn="just">
              <a:lnSpc>
                <a:spcPct val="150000"/>
              </a:lnSpc>
            </a:pPr>
            <a:r>
              <a:rPr kumimoji="1" lang="zh-CN" altLang="en-US" sz="2000" b="1">
                <a:solidFill>
                  <a:schemeClr val="tx1"/>
                </a:solidFill>
                <a:latin typeface="+mn-ea"/>
                <a:sym typeface="+mn-ea"/>
              </a:rPr>
              <a:t>训，按规定开展从业人员职业资格、技能等级认定，依法保障从业人员各项劳动保障权益。</a:t>
            </a:r>
            <a:endParaRPr kumimoji="1" lang="zh-CN" altLang="en-US" sz="2000" b="1">
              <a:solidFill>
                <a:schemeClr val="tx1"/>
              </a:solidFill>
              <a:latin typeface="+mn-ea"/>
            </a:endParaRPr>
          </a:p>
          <a:p>
            <a:pPr algn="just">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市规划和自然资源局负责优先保障婴幼儿照护服务机构和设施建设的土地供应，完善相关规划规范和标准，将婴幼儿照护服务机构和设施建设用地纳入国土空间规划和年度用地计划并优先予以保障。</a:t>
            </a:r>
            <a:endParaRPr kumimoji="1" lang="zh-CN" altLang="en-US" sz="2000" b="1">
              <a:solidFill>
                <a:schemeClr val="tx1"/>
              </a:solidFill>
              <a:latin typeface="+mn-ea"/>
            </a:endParaRPr>
          </a:p>
          <a:p>
            <a:pPr algn="just">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市住建局负责做好婴幼儿照护服务设施工程建设的管理工作。</a:t>
            </a:r>
            <a:endParaRPr kumimoji="1" lang="zh-CN" altLang="en-US" sz="2000" b="1">
              <a:solidFill>
                <a:schemeClr val="tx1"/>
              </a:solidFill>
              <a:latin typeface="+mn-ea"/>
            </a:endParaRPr>
          </a:p>
          <a:p>
            <a:pPr algn="just">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市卫健委负责制定婴幼儿照护服务的政策规范，协调相关部门做好婴幼儿照护服务机构的监督管理，负责婴幼儿照护卫生保健的业务指导。县（区）卫健体局可以作为婴幼儿照护服务机构的行业主管部门。</a:t>
            </a:r>
            <a:endParaRPr kumimoji="1" lang="zh-CN" altLang="en-US" sz="2000" b="1">
              <a:solidFill>
                <a:schemeClr val="tx1"/>
              </a:solidFill>
              <a:latin typeface="+mn-ea"/>
              <a:sym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sz="3600" b="1" spc="300">
                <a:solidFill>
                  <a:sysClr val="window" lastClr="FFFFFF"/>
                </a:solidFill>
                <a:latin typeface="Arial" panose="020B0604020202020204" pitchFamily="34" charset="0"/>
                <a:ea typeface="微软雅黑" panose="020B0503020204020204" pitchFamily="34" charset="-122"/>
              </a:rPr>
              <a:t>三</a:t>
            </a:r>
            <a:r>
              <a:rPr sz="3600" b="1" spc="300">
                <a:solidFill>
                  <a:sysClr val="window" lastClr="FFFFFF"/>
                </a:solidFill>
                <a:latin typeface="Arial" panose="020B0604020202020204" pitchFamily="34" charset="0"/>
                <a:ea typeface="微软雅黑" panose="020B0503020204020204" pitchFamily="34" charset="-122"/>
              </a:rPr>
              <a:t>、</a:t>
            </a:r>
            <a:r>
              <a:rPr lang="zh-CN" sz="3600" b="1" spc="300">
                <a:solidFill>
                  <a:sysClr val="window" lastClr="FFFFFF"/>
                </a:solidFill>
                <a:latin typeface="Arial" panose="020B0604020202020204" pitchFamily="34" charset="0"/>
                <a:ea typeface="微软雅黑" panose="020B0503020204020204" pitchFamily="34" charset="-122"/>
              </a:rPr>
              <a:t>部门分工</a:t>
            </a:r>
            <a:endParaRPr lang="zh-CN" sz="3600" b="1" spc="300">
              <a:solidFill>
                <a:sysClr val="window" lastClr="FFFFFF"/>
              </a:solidFill>
              <a:latin typeface="Arial" panose="020B0604020202020204" pitchFamily="34" charset="0"/>
              <a:ea typeface="微软雅黑" panose="020B0503020204020204" pitchFamily="34" charset="-122"/>
            </a:endParaRPr>
          </a:p>
        </p:txBody>
      </p:sp>
      <p:sp>
        <p:nvSpPr>
          <p:cNvPr id="4" name="矩形 3"/>
          <p:cNvSpPr/>
          <p:nvPr>
            <p:custDataLst>
              <p:tags r:id="rId4"/>
            </p:custDataLst>
          </p:nvPr>
        </p:nvSpPr>
        <p:spPr>
          <a:xfrm>
            <a:off x="568303" y="1546217"/>
            <a:ext cx="11055393" cy="4318000"/>
          </a:xfrm>
          <a:prstGeom prst="rect">
            <a:avLst/>
          </a:prstGeom>
        </p:spPr>
        <p:txBody>
          <a:bodyPr wrap="square" lIns="91440" tIns="45720" rIns="91440" bIns="45720">
            <a:norm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endParaRPr lang="zh-CN" sz="2000" b="1" spc="200">
              <a:solidFill>
                <a:sysClr val="windowText" lastClr="000000">
                  <a:lumMod val="85000"/>
                  <a:lumOff val="15000"/>
                </a:sysClr>
              </a:solidFill>
              <a:latin typeface="Arial" panose="020B0604020202020204" pitchFamily="34" charset="0"/>
              <a:ea typeface="微软雅黑" panose="020B0503020204020204" pitchFamily="34" charset="-122"/>
            </a:endParaRPr>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408305" y="1315085"/>
            <a:ext cx="11560175" cy="4894580"/>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市应急管理局负责指导婴幼儿照护服务机构落实消防安全主体责任，依法开展各类婴幼儿照护服务场所的消防监督检查。</a:t>
            </a:r>
            <a:endParaRPr kumimoji="1" lang="zh-CN" altLang="en-US" sz="2000" b="1">
              <a:solidFill>
                <a:schemeClr val="tx1"/>
              </a:solidFill>
              <a:latin typeface="+mn-ea"/>
              <a:sym typeface="+mn-ea"/>
            </a:endParaRPr>
          </a:p>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市税务局负责贯彻落实有关支持婴幼儿照护服务发展的税收优惠政策。</a:t>
            </a:r>
            <a:endParaRPr lang="zh-CN" altLang="en-US" sz="2000">
              <a:solidFill>
                <a:schemeClr val="tx1"/>
              </a:solidFill>
            </a:endParaRPr>
          </a:p>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市市场监督管理局负责依法对各类婴幼儿照护服务机构的饮食用药安全进行监管。</a:t>
            </a:r>
            <a:endParaRPr kumimoji="1" lang="zh-CN" altLang="en-US" sz="2000" b="1">
              <a:solidFill>
                <a:schemeClr val="tx1"/>
              </a:solidFill>
              <a:latin typeface="+mn-ea"/>
            </a:endParaRPr>
          </a:p>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市工信局负责推进婴幼儿照护服务和监管的信息化工作。</a:t>
            </a:r>
            <a:endParaRPr kumimoji="1" lang="zh-CN" altLang="en-US" sz="2000" b="1">
              <a:solidFill>
                <a:schemeClr val="tx1"/>
              </a:solidFill>
              <a:latin typeface="+mn-ea"/>
            </a:endParaRPr>
          </a:p>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市总工会负责推动用人单位为职工提供福利性婴幼儿照护服务。</a:t>
            </a:r>
            <a:endParaRPr kumimoji="1" lang="zh-CN" altLang="en-US" sz="2000" b="1">
              <a:solidFill>
                <a:schemeClr val="tx1"/>
              </a:solidFill>
              <a:latin typeface="+mn-ea"/>
            </a:endParaRPr>
          </a:p>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团市委负责针对青年开展婴幼儿照护相关的宣传教育。</a:t>
            </a:r>
            <a:endParaRPr kumimoji="1" lang="zh-CN" altLang="en-US" sz="2000" b="1">
              <a:solidFill>
                <a:schemeClr val="tx1"/>
              </a:solidFill>
              <a:latin typeface="+mn-ea"/>
            </a:endParaRPr>
          </a:p>
          <a:p>
            <a:pPr algn="just" fontAlgn="auto">
              <a:lnSpc>
                <a:spcPct val="150000"/>
              </a:lnSpc>
            </a:pPr>
            <a:r>
              <a:rPr kumimoji="1" lang="zh-CN" altLang="en-US" sz="2000" b="1" dirty="0">
                <a:solidFill>
                  <a:schemeClr val="tx1"/>
                </a:solidFill>
                <a:latin typeface="+mn-ea"/>
                <a:sym typeface="+mn-ea"/>
              </a:rPr>
              <a:t>●</a:t>
            </a:r>
            <a:r>
              <a:rPr kumimoji="1" lang="zh-CN" altLang="en-US" sz="2000" b="1">
                <a:solidFill>
                  <a:schemeClr val="tx1"/>
                </a:solidFill>
                <a:latin typeface="+mn-ea"/>
                <a:sym typeface="+mn-ea"/>
              </a:rPr>
              <a:t>市妇联负责组织参与为家庭提供科学育儿指导服务。</a:t>
            </a:r>
            <a:endParaRPr lang="zh-CN" altLang="en-US" sz="2000">
              <a:solidFill>
                <a:schemeClr val="tx1"/>
              </a:solidFill>
            </a:endParaRPr>
          </a:p>
          <a:p>
            <a:pPr algn="just">
              <a:lnSpc>
                <a:spcPct val="150000"/>
              </a:lnSpc>
            </a:pPr>
            <a:endParaRPr kumimoji="1" lang="zh-CN" altLang="en-US" sz="2000" b="1">
              <a:solidFill>
                <a:schemeClr val="tx1"/>
              </a:solidFill>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sz="3600" b="1" spc="300">
                <a:solidFill>
                  <a:sysClr val="window" lastClr="FFFFFF"/>
                </a:solidFill>
                <a:latin typeface="Arial" panose="020B0604020202020204" pitchFamily="34" charset="0"/>
                <a:ea typeface="微软雅黑" panose="020B0503020204020204" pitchFamily="34" charset="-122"/>
              </a:rPr>
              <a:t>三</a:t>
            </a:r>
            <a:r>
              <a:rPr sz="3600" b="1" spc="300">
                <a:solidFill>
                  <a:sysClr val="window" lastClr="FFFFFF"/>
                </a:solidFill>
                <a:latin typeface="Arial" panose="020B0604020202020204" pitchFamily="34" charset="0"/>
                <a:ea typeface="微软雅黑" panose="020B0503020204020204" pitchFamily="34" charset="-122"/>
              </a:rPr>
              <a:t>、</a:t>
            </a:r>
            <a:r>
              <a:rPr lang="zh-CN" sz="3600" b="1" spc="300">
                <a:solidFill>
                  <a:sysClr val="window" lastClr="FFFFFF"/>
                </a:solidFill>
                <a:latin typeface="Arial" panose="020B0604020202020204" pitchFamily="34" charset="0"/>
                <a:ea typeface="微软雅黑" panose="020B0503020204020204" pitchFamily="34" charset="-122"/>
              </a:rPr>
              <a:t>部门分工</a:t>
            </a:r>
            <a:endParaRPr lang="zh-CN" sz="3600" b="1" spc="300">
              <a:solidFill>
                <a:sysClr val="window" lastClr="FFFFFF"/>
              </a:solidFill>
              <a:latin typeface="Arial" panose="020B0604020202020204" pitchFamily="34" charset="0"/>
              <a:ea typeface="微软雅黑" panose="020B0503020204020204" pitchFamily="34" charset="-122"/>
            </a:endParaRPr>
          </a:p>
        </p:txBody>
      </p:sp>
      <p:sp>
        <p:nvSpPr>
          <p:cNvPr id="4" name="矩形 3"/>
          <p:cNvSpPr/>
          <p:nvPr>
            <p:custDataLst>
              <p:tags r:id="rId4"/>
            </p:custDataLst>
          </p:nvPr>
        </p:nvSpPr>
        <p:spPr>
          <a:xfrm>
            <a:off x="568303" y="1546217"/>
            <a:ext cx="11055393" cy="4318000"/>
          </a:xfrm>
          <a:prstGeom prst="rect">
            <a:avLst/>
          </a:prstGeom>
        </p:spPr>
        <p:txBody>
          <a:bodyPr wrap="square" lIns="91440" tIns="45720" rIns="91440" bIns="45720">
            <a:norm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endParaRPr lang="zh-CN" sz="2000" b="1" spc="200">
              <a:solidFill>
                <a:sysClr val="windowText" lastClr="000000">
                  <a:lumMod val="85000"/>
                  <a:lumOff val="15000"/>
                </a:sysClr>
              </a:solidFill>
              <a:latin typeface="Arial" panose="020B0604020202020204" pitchFamily="34" charset="0"/>
              <a:ea typeface="微软雅黑" panose="020B0503020204020204" pitchFamily="34" charset="-122"/>
            </a:endParaRPr>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0" y="1217480"/>
            <a:ext cx="12192000" cy="4913635"/>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endParaRPr kumimoji="1" lang="zh-CN" altLang="en-US" sz="1600" b="1">
              <a:solidFill>
                <a:sysClr val="window" lastClr="FFFFFF"/>
              </a:solidFill>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altLang="en-US" sz="3600" b="1" spc="300">
                <a:solidFill>
                  <a:sysClr val="window" lastClr="FFFFFF"/>
                </a:solidFill>
                <a:latin typeface="Arial" panose="020B0604020202020204" pitchFamily="34" charset="0"/>
                <a:ea typeface="微软雅黑" panose="020B0503020204020204" pitchFamily="34" charset="-122"/>
              </a:rPr>
              <a:t>四、主要职责</a:t>
            </a:r>
            <a:endParaRPr lang="zh-CN" altLang="en-US" sz="3600" b="1" spc="300">
              <a:solidFill>
                <a:sysClr val="window" lastClr="FFFFFF"/>
              </a:solidFill>
              <a:latin typeface="Arial" panose="020B0604020202020204" pitchFamily="34" charset="0"/>
              <a:ea typeface="微软雅黑" panose="020B0503020204020204" pitchFamily="34" charset="-122"/>
            </a:endParaRPr>
          </a:p>
        </p:txBody>
      </p:sp>
      <p:sp>
        <p:nvSpPr>
          <p:cNvPr id="93187" name="椭圆 4"/>
          <p:cNvSpPr/>
          <p:nvPr/>
        </p:nvSpPr>
        <p:spPr>
          <a:xfrm>
            <a:off x="627063" y="1422400"/>
            <a:ext cx="728662" cy="973138"/>
          </a:xfrm>
          <a:custGeom>
            <a:avLst/>
            <a:gdLst>
              <a:gd name="txL" fmla="*/ 0 w 959230"/>
              <a:gd name="txT" fmla="*/ 0 h 1283265"/>
              <a:gd name="txR" fmla="*/ 959230 w 959230"/>
              <a:gd name="txB" fmla="*/ 1283265 h 1283265"/>
            </a:gdLst>
            <a:ahLst/>
            <a:cxnLst>
              <a:cxn ang="0">
                <a:pos x="144016" y="0"/>
              </a:cxn>
              <a:cxn ang="0">
                <a:pos x="792088" y="0"/>
              </a:cxn>
              <a:cxn ang="0">
                <a:pos x="792088" y="442510"/>
              </a:cxn>
              <a:cxn ang="0">
                <a:pos x="959230" y="803650"/>
              </a:cxn>
              <a:cxn ang="0">
                <a:pos x="479615" y="1283265"/>
              </a:cxn>
              <a:cxn ang="0">
                <a:pos x="0" y="803650"/>
              </a:cxn>
              <a:cxn ang="0">
                <a:pos x="144016" y="461590"/>
              </a:cxn>
              <a:cxn ang="0">
                <a:pos x="144016" y="0"/>
              </a:cxn>
            </a:cxnLst>
            <a:rect l="txL" t="txT" r="txR" b="txB"/>
            <a:pathLst>
              <a:path w="959230" h="1283265">
                <a:moveTo>
                  <a:pt x="144016" y="0"/>
                </a:moveTo>
                <a:lnTo>
                  <a:pt x="792088" y="0"/>
                </a:lnTo>
                <a:lnTo>
                  <a:pt x="792088" y="442510"/>
                </a:lnTo>
                <a:cubicBezTo>
                  <a:pt x="894990" y="528892"/>
                  <a:pt x="959230" y="658769"/>
                  <a:pt x="959230" y="803650"/>
                </a:cubicBezTo>
                <a:cubicBezTo>
                  <a:pt x="959230" y="1068534"/>
                  <a:pt x="744499" y="1283265"/>
                  <a:pt x="479615" y="1283265"/>
                </a:cubicBezTo>
                <a:cubicBezTo>
                  <a:pt x="214731" y="1283265"/>
                  <a:pt x="0" y="1068534"/>
                  <a:pt x="0" y="803650"/>
                </a:cubicBezTo>
                <a:cubicBezTo>
                  <a:pt x="0" y="669564"/>
                  <a:pt x="55024" y="548329"/>
                  <a:pt x="144016" y="461590"/>
                </a:cubicBezTo>
                <a:lnTo>
                  <a:pt x="144016" y="0"/>
                </a:lnTo>
                <a:close/>
              </a:path>
            </a:pathLst>
          </a:custGeom>
          <a:solidFill>
            <a:schemeClr val="accent1">
              <a:lumMod val="20000"/>
              <a:lumOff val="80000"/>
            </a:schemeClr>
          </a:solidFill>
          <a:ln w="9525">
            <a:noFill/>
          </a:ln>
          <a:effectLst>
            <a:outerShdw dist="38100" dir="5400000" algn="ctr" rotWithShape="0">
              <a:srgbClr val="000000">
                <a:alpha val="26999"/>
              </a:srgbClr>
            </a:outerShdw>
          </a:effectLst>
        </p:spPr>
        <p:txBody>
          <a:bodyPr anchor="ctr"/>
          <a:p>
            <a:endParaRPr lang="zh-CN" altLang="en-US" dirty="0">
              <a:latin typeface="Arial" panose="020B0604020202020204" charset="-116"/>
            </a:endParaRPr>
          </a:p>
        </p:txBody>
      </p:sp>
      <p:sp>
        <p:nvSpPr>
          <p:cNvPr id="93188" name="椭圆 42"/>
          <p:cNvSpPr/>
          <p:nvPr/>
        </p:nvSpPr>
        <p:spPr>
          <a:xfrm>
            <a:off x="717550" y="1758950"/>
            <a:ext cx="546100" cy="546100"/>
          </a:xfrm>
          <a:prstGeom prst="ellipse">
            <a:avLst/>
          </a:prstGeom>
          <a:solidFill>
            <a:srgbClr val="FFFFFF"/>
          </a:solidFill>
          <a:ln w="9525">
            <a:noFill/>
          </a:ln>
        </p:spPr>
        <p:txBody>
          <a:bodyPr lIns="0" tIns="0" rIns="0" bIns="0" anchor="ctr"/>
          <a:p>
            <a:pPr algn="ctr"/>
            <a:r>
              <a:rPr lang="zh-CN" altLang="en-US" sz="1400" dirty="0">
                <a:solidFill>
                  <a:srgbClr val="7F7F7F"/>
                </a:solidFill>
                <a:latin typeface="微软雅黑" panose="020B0503020204020204" pitchFamily="34" charset="-122"/>
                <a:ea typeface="微软雅黑" panose="020B0503020204020204" pitchFamily="34" charset="-122"/>
              </a:rPr>
              <a:t>1</a:t>
            </a:r>
            <a:endParaRPr lang="zh-CN" altLang="en-US" sz="1400" dirty="0">
              <a:solidFill>
                <a:srgbClr val="7F7F7F"/>
              </a:solidFill>
              <a:latin typeface="微软雅黑" panose="020B0503020204020204" pitchFamily="34" charset="-122"/>
              <a:ea typeface="微软雅黑" panose="020B0503020204020204" pitchFamily="34" charset="-122"/>
            </a:endParaRPr>
          </a:p>
        </p:txBody>
      </p:sp>
      <p:grpSp>
        <p:nvGrpSpPr>
          <p:cNvPr id="93198" name="矩形 52"/>
          <p:cNvGrpSpPr/>
          <p:nvPr/>
        </p:nvGrpSpPr>
        <p:grpSpPr>
          <a:xfrm>
            <a:off x="-84137" y="1401763"/>
            <a:ext cx="2141538" cy="55562"/>
            <a:chOff x="0" y="0"/>
            <a:chExt cx="1349" cy="35"/>
          </a:xfrm>
        </p:grpSpPr>
        <p:pic>
          <p:nvPicPr>
            <p:cNvPr id="93199" name="矩形 52"/>
            <p:cNvPicPr/>
            <p:nvPr/>
          </p:nvPicPr>
          <p:blipFill>
            <a:blip r:embed="rId4"/>
            <a:stretch>
              <a:fillRect/>
            </a:stretch>
          </p:blipFill>
          <p:spPr>
            <a:xfrm>
              <a:off x="0" y="0"/>
              <a:ext cx="1344" cy="23"/>
            </a:xfrm>
            <a:prstGeom prst="rect">
              <a:avLst/>
            </a:prstGeom>
            <a:noFill/>
            <a:ln w="9525">
              <a:noFill/>
            </a:ln>
          </p:spPr>
        </p:pic>
        <p:sp>
          <p:nvSpPr>
            <p:cNvPr id="93200" name="Text Box 16"/>
            <p:cNvSpPr txBox="1"/>
            <p:nvPr/>
          </p:nvSpPr>
          <p:spPr>
            <a:xfrm rot="10800000">
              <a:off x="7" y="13"/>
              <a:ext cx="1342" cy="22"/>
            </a:xfrm>
            <a:prstGeom prst="rect">
              <a:avLst/>
            </a:prstGeom>
            <a:noFill/>
            <a:ln w="9525">
              <a:noFill/>
            </a:ln>
          </p:spPr>
          <p:txBody>
            <a:bodyPr anchor="ctr"/>
            <a:p>
              <a:pPr algn="ctr"/>
              <a:endParaRPr lang="zh-CN" altLang="en-US" sz="1300" dirty="0">
                <a:solidFill>
                  <a:srgbClr val="FFFFFF"/>
                </a:solidFill>
                <a:latin typeface="Arial" panose="020B0604020202020204" charset="-116"/>
                <a:ea typeface="微软雅黑" panose="020B0503020204020204" pitchFamily="34" charset="-122"/>
              </a:endParaRPr>
            </a:p>
          </p:txBody>
        </p:sp>
      </p:grpSp>
      <p:sp>
        <p:nvSpPr>
          <p:cNvPr id="9" name="椭圆 4"/>
          <p:cNvSpPr/>
          <p:nvPr/>
        </p:nvSpPr>
        <p:spPr>
          <a:xfrm>
            <a:off x="617538" y="2489200"/>
            <a:ext cx="728662" cy="973138"/>
          </a:xfrm>
          <a:custGeom>
            <a:avLst/>
            <a:gdLst>
              <a:gd name="txL" fmla="*/ 0 w 959230"/>
              <a:gd name="txT" fmla="*/ 0 h 1283265"/>
              <a:gd name="txR" fmla="*/ 959230 w 959230"/>
              <a:gd name="txB" fmla="*/ 1283265 h 1283265"/>
            </a:gdLst>
            <a:ahLst/>
            <a:cxnLst>
              <a:cxn ang="0">
                <a:pos x="144016" y="0"/>
              </a:cxn>
              <a:cxn ang="0">
                <a:pos x="792088" y="0"/>
              </a:cxn>
              <a:cxn ang="0">
                <a:pos x="792088" y="442510"/>
              </a:cxn>
              <a:cxn ang="0">
                <a:pos x="959230" y="803650"/>
              </a:cxn>
              <a:cxn ang="0">
                <a:pos x="479615" y="1283265"/>
              </a:cxn>
              <a:cxn ang="0">
                <a:pos x="0" y="803650"/>
              </a:cxn>
              <a:cxn ang="0">
                <a:pos x="144016" y="461590"/>
              </a:cxn>
              <a:cxn ang="0">
                <a:pos x="144016" y="0"/>
              </a:cxn>
            </a:cxnLst>
            <a:rect l="txL" t="txT" r="txR" b="txB"/>
            <a:pathLst>
              <a:path w="959230" h="1283265">
                <a:moveTo>
                  <a:pt x="144016" y="0"/>
                </a:moveTo>
                <a:lnTo>
                  <a:pt x="792088" y="0"/>
                </a:lnTo>
                <a:lnTo>
                  <a:pt x="792088" y="442510"/>
                </a:lnTo>
                <a:cubicBezTo>
                  <a:pt x="894990" y="528892"/>
                  <a:pt x="959230" y="658769"/>
                  <a:pt x="959230" y="803650"/>
                </a:cubicBezTo>
                <a:cubicBezTo>
                  <a:pt x="959230" y="1068534"/>
                  <a:pt x="744499" y="1283265"/>
                  <a:pt x="479615" y="1283265"/>
                </a:cubicBezTo>
                <a:cubicBezTo>
                  <a:pt x="214731" y="1283265"/>
                  <a:pt x="0" y="1068534"/>
                  <a:pt x="0" y="803650"/>
                </a:cubicBezTo>
                <a:cubicBezTo>
                  <a:pt x="0" y="669564"/>
                  <a:pt x="55024" y="548329"/>
                  <a:pt x="144016" y="461590"/>
                </a:cubicBezTo>
                <a:lnTo>
                  <a:pt x="144016" y="0"/>
                </a:lnTo>
                <a:close/>
              </a:path>
            </a:pathLst>
          </a:custGeom>
          <a:solidFill>
            <a:schemeClr val="accent1">
              <a:lumMod val="40000"/>
              <a:lumOff val="60000"/>
            </a:schemeClr>
          </a:solidFill>
          <a:ln w="9525">
            <a:noFill/>
          </a:ln>
          <a:effectLst>
            <a:outerShdw dist="38100" dir="5400000" algn="ctr" rotWithShape="0">
              <a:srgbClr val="000000">
                <a:alpha val="26999"/>
              </a:srgbClr>
            </a:outerShdw>
          </a:effectLst>
        </p:spPr>
        <p:txBody>
          <a:bodyPr anchor="ctr"/>
          <a:p>
            <a:endParaRPr lang="zh-CN" altLang="en-US" dirty="0">
              <a:latin typeface="Arial" panose="020B0604020202020204" charset="-116"/>
            </a:endParaRPr>
          </a:p>
        </p:txBody>
      </p:sp>
      <p:sp>
        <p:nvSpPr>
          <p:cNvPr id="10" name="椭圆 42"/>
          <p:cNvSpPr/>
          <p:nvPr/>
        </p:nvSpPr>
        <p:spPr>
          <a:xfrm>
            <a:off x="708025" y="2825750"/>
            <a:ext cx="546100" cy="546100"/>
          </a:xfrm>
          <a:prstGeom prst="ellipse">
            <a:avLst/>
          </a:prstGeom>
          <a:solidFill>
            <a:srgbClr val="FFFFFF"/>
          </a:solidFill>
          <a:ln w="9525">
            <a:noFill/>
          </a:ln>
        </p:spPr>
        <p:txBody>
          <a:bodyPr lIns="0" tIns="0" rIns="0" bIns="0" anchor="ctr"/>
          <a:p>
            <a:pPr algn="ctr"/>
            <a:r>
              <a:rPr lang="en-US" altLang="zh-CN" sz="1400" dirty="0">
                <a:solidFill>
                  <a:srgbClr val="7F7F7F"/>
                </a:solidFill>
                <a:latin typeface="微软雅黑" panose="020B0503020204020204" pitchFamily="34" charset="-122"/>
                <a:ea typeface="微软雅黑" panose="020B0503020204020204" pitchFamily="34" charset="-122"/>
              </a:rPr>
              <a:t>2</a:t>
            </a:r>
            <a:endParaRPr lang="en-US" altLang="zh-CN" sz="1400" dirty="0">
              <a:solidFill>
                <a:srgbClr val="7F7F7F"/>
              </a:solidFill>
              <a:latin typeface="微软雅黑" panose="020B0503020204020204" pitchFamily="34" charset="-122"/>
              <a:ea typeface="微软雅黑" panose="020B0503020204020204" pitchFamily="34" charset="-122"/>
            </a:endParaRPr>
          </a:p>
        </p:txBody>
      </p:sp>
      <p:grpSp>
        <p:nvGrpSpPr>
          <p:cNvPr id="11" name="矩形 52"/>
          <p:cNvGrpSpPr/>
          <p:nvPr/>
        </p:nvGrpSpPr>
        <p:grpSpPr>
          <a:xfrm>
            <a:off x="-93662" y="2468563"/>
            <a:ext cx="2133600" cy="36512"/>
            <a:chOff x="0" y="0"/>
            <a:chExt cx="1344" cy="23"/>
          </a:xfrm>
        </p:grpSpPr>
        <p:pic>
          <p:nvPicPr>
            <p:cNvPr id="12" name="矩形 52"/>
            <p:cNvPicPr/>
            <p:nvPr/>
          </p:nvPicPr>
          <p:blipFill>
            <a:blip r:embed="rId4"/>
            <a:stretch>
              <a:fillRect/>
            </a:stretch>
          </p:blipFill>
          <p:spPr>
            <a:xfrm>
              <a:off x="0" y="0"/>
              <a:ext cx="1344" cy="23"/>
            </a:xfrm>
            <a:prstGeom prst="rect">
              <a:avLst/>
            </a:prstGeom>
            <a:noFill/>
            <a:ln w="9525">
              <a:noFill/>
            </a:ln>
          </p:spPr>
        </p:pic>
        <p:sp>
          <p:nvSpPr>
            <p:cNvPr id="15" name="Text Box 16"/>
            <p:cNvSpPr txBox="1"/>
            <p:nvPr/>
          </p:nvSpPr>
          <p:spPr>
            <a:xfrm rot="10800000">
              <a:off x="1" y="2"/>
              <a:ext cx="1342" cy="22"/>
            </a:xfrm>
            <a:prstGeom prst="rect">
              <a:avLst/>
            </a:prstGeom>
            <a:noFill/>
            <a:ln w="9525">
              <a:noFill/>
            </a:ln>
          </p:spPr>
          <p:txBody>
            <a:bodyPr anchor="ctr"/>
            <a:p>
              <a:pPr algn="ctr"/>
              <a:endParaRPr lang="zh-CN" altLang="en-US" sz="1300" dirty="0">
                <a:solidFill>
                  <a:srgbClr val="FFFFFF"/>
                </a:solidFill>
                <a:latin typeface="Arial" panose="020B0604020202020204" charset="-116"/>
                <a:ea typeface="微软雅黑" panose="020B0503020204020204" pitchFamily="34" charset="-122"/>
              </a:endParaRPr>
            </a:p>
          </p:txBody>
        </p:sp>
      </p:grpSp>
      <p:sp>
        <p:nvSpPr>
          <p:cNvPr id="16" name="椭圆 4"/>
          <p:cNvSpPr/>
          <p:nvPr/>
        </p:nvSpPr>
        <p:spPr>
          <a:xfrm>
            <a:off x="617538" y="3600450"/>
            <a:ext cx="728662" cy="973138"/>
          </a:xfrm>
          <a:custGeom>
            <a:avLst/>
            <a:gdLst>
              <a:gd name="txL" fmla="*/ 0 w 959230"/>
              <a:gd name="txT" fmla="*/ 0 h 1283265"/>
              <a:gd name="txR" fmla="*/ 959230 w 959230"/>
              <a:gd name="txB" fmla="*/ 1283265 h 1283265"/>
            </a:gdLst>
            <a:ahLst/>
            <a:cxnLst>
              <a:cxn ang="0">
                <a:pos x="144016" y="0"/>
              </a:cxn>
              <a:cxn ang="0">
                <a:pos x="792088" y="0"/>
              </a:cxn>
              <a:cxn ang="0">
                <a:pos x="792088" y="442510"/>
              </a:cxn>
              <a:cxn ang="0">
                <a:pos x="959230" y="803650"/>
              </a:cxn>
              <a:cxn ang="0">
                <a:pos x="479615" y="1283265"/>
              </a:cxn>
              <a:cxn ang="0">
                <a:pos x="0" y="803650"/>
              </a:cxn>
              <a:cxn ang="0">
                <a:pos x="144016" y="461590"/>
              </a:cxn>
              <a:cxn ang="0">
                <a:pos x="144016" y="0"/>
              </a:cxn>
            </a:cxnLst>
            <a:rect l="txL" t="txT" r="txR" b="txB"/>
            <a:pathLst>
              <a:path w="959230" h="1283265">
                <a:moveTo>
                  <a:pt x="144016" y="0"/>
                </a:moveTo>
                <a:lnTo>
                  <a:pt x="792088" y="0"/>
                </a:lnTo>
                <a:lnTo>
                  <a:pt x="792088" y="442510"/>
                </a:lnTo>
                <a:cubicBezTo>
                  <a:pt x="894990" y="528892"/>
                  <a:pt x="959230" y="658769"/>
                  <a:pt x="959230" y="803650"/>
                </a:cubicBezTo>
                <a:cubicBezTo>
                  <a:pt x="959230" y="1068534"/>
                  <a:pt x="744499" y="1283265"/>
                  <a:pt x="479615" y="1283265"/>
                </a:cubicBezTo>
                <a:cubicBezTo>
                  <a:pt x="214731" y="1283265"/>
                  <a:pt x="0" y="1068534"/>
                  <a:pt x="0" y="803650"/>
                </a:cubicBezTo>
                <a:cubicBezTo>
                  <a:pt x="0" y="669564"/>
                  <a:pt x="55024" y="548329"/>
                  <a:pt x="144016" y="461590"/>
                </a:cubicBezTo>
                <a:lnTo>
                  <a:pt x="144016" y="0"/>
                </a:lnTo>
                <a:close/>
              </a:path>
            </a:pathLst>
          </a:custGeom>
          <a:solidFill>
            <a:schemeClr val="accent1">
              <a:lumMod val="60000"/>
              <a:lumOff val="40000"/>
            </a:schemeClr>
          </a:solidFill>
          <a:ln w="9525">
            <a:solidFill>
              <a:schemeClr val="accent1">
                <a:lumMod val="60000"/>
                <a:lumOff val="40000"/>
              </a:schemeClr>
            </a:solidFill>
          </a:ln>
          <a:effectLst>
            <a:outerShdw dist="38100" dir="5400000" algn="ctr" rotWithShape="0">
              <a:srgbClr val="000000">
                <a:alpha val="26999"/>
              </a:srgbClr>
            </a:outerShdw>
          </a:effectLst>
        </p:spPr>
        <p:txBody>
          <a:bodyPr anchor="ctr"/>
          <a:p>
            <a:endParaRPr lang="zh-CN" altLang="en-US" dirty="0">
              <a:latin typeface="Arial" panose="020B0604020202020204" charset="-116"/>
            </a:endParaRPr>
          </a:p>
        </p:txBody>
      </p:sp>
      <p:sp>
        <p:nvSpPr>
          <p:cNvPr id="17" name="椭圆 42"/>
          <p:cNvSpPr/>
          <p:nvPr/>
        </p:nvSpPr>
        <p:spPr>
          <a:xfrm>
            <a:off x="717550" y="3921125"/>
            <a:ext cx="546100" cy="546100"/>
          </a:xfrm>
          <a:prstGeom prst="ellipse">
            <a:avLst/>
          </a:prstGeom>
          <a:solidFill>
            <a:srgbClr val="FFFFFF"/>
          </a:solidFill>
          <a:ln w="9525">
            <a:noFill/>
          </a:ln>
        </p:spPr>
        <p:txBody>
          <a:bodyPr lIns="0" tIns="0" rIns="0" bIns="0" anchor="ctr"/>
          <a:p>
            <a:pPr algn="ctr"/>
            <a:r>
              <a:rPr lang="en-US" altLang="zh-CN" sz="1400" dirty="0">
                <a:solidFill>
                  <a:srgbClr val="7F7F7F"/>
                </a:solidFill>
                <a:latin typeface="微软雅黑" panose="020B0503020204020204" pitchFamily="34" charset="-122"/>
                <a:ea typeface="微软雅黑" panose="020B0503020204020204" pitchFamily="34" charset="-122"/>
              </a:rPr>
              <a:t>3</a:t>
            </a:r>
            <a:endParaRPr lang="en-US" altLang="zh-CN" sz="1400" dirty="0">
              <a:solidFill>
                <a:srgbClr val="7F7F7F"/>
              </a:solidFill>
              <a:latin typeface="微软雅黑" panose="020B0503020204020204" pitchFamily="34" charset="-122"/>
              <a:ea typeface="微软雅黑" panose="020B0503020204020204" pitchFamily="34" charset="-122"/>
            </a:endParaRPr>
          </a:p>
        </p:txBody>
      </p:sp>
      <p:grpSp>
        <p:nvGrpSpPr>
          <p:cNvPr id="19" name="矩形 52"/>
          <p:cNvGrpSpPr/>
          <p:nvPr/>
        </p:nvGrpSpPr>
        <p:grpSpPr>
          <a:xfrm>
            <a:off x="-84137" y="3563938"/>
            <a:ext cx="2133600" cy="36512"/>
            <a:chOff x="0" y="0"/>
            <a:chExt cx="1344" cy="23"/>
          </a:xfrm>
        </p:grpSpPr>
        <p:pic>
          <p:nvPicPr>
            <p:cNvPr id="20" name="矩形 52"/>
            <p:cNvPicPr/>
            <p:nvPr/>
          </p:nvPicPr>
          <p:blipFill>
            <a:blip r:embed="rId4"/>
            <a:stretch>
              <a:fillRect/>
            </a:stretch>
          </p:blipFill>
          <p:spPr>
            <a:xfrm>
              <a:off x="0" y="0"/>
              <a:ext cx="1344" cy="23"/>
            </a:xfrm>
            <a:prstGeom prst="rect">
              <a:avLst/>
            </a:prstGeom>
            <a:noFill/>
            <a:ln w="9525">
              <a:noFill/>
            </a:ln>
          </p:spPr>
        </p:pic>
        <p:sp>
          <p:nvSpPr>
            <p:cNvPr id="21" name="Text Box 16"/>
            <p:cNvSpPr txBox="1"/>
            <p:nvPr/>
          </p:nvSpPr>
          <p:spPr>
            <a:xfrm rot="10800000">
              <a:off x="1" y="2"/>
              <a:ext cx="1342" cy="22"/>
            </a:xfrm>
            <a:prstGeom prst="rect">
              <a:avLst/>
            </a:prstGeom>
            <a:noFill/>
            <a:ln w="9525">
              <a:noFill/>
            </a:ln>
          </p:spPr>
          <p:txBody>
            <a:bodyPr anchor="ctr"/>
            <a:p>
              <a:pPr algn="ctr"/>
              <a:endParaRPr lang="zh-CN" altLang="en-US" sz="1300" dirty="0">
                <a:solidFill>
                  <a:srgbClr val="FFFFFF"/>
                </a:solidFill>
                <a:latin typeface="Arial" panose="020B0604020202020204" charset="-116"/>
                <a:ea typeface="微软雅黑" panose="020B0503020204020204" pitchFamily="34" charset="-122"/>
              </a:endParaRPr>
            </a:p>
          </p:txBody>
        </p:sp>
      </p:grpSp>
      <p:sp>
        <p:nvSpPr>
          <p:cNvPr id="22" name="椭圆 4"/>
          <p:cNvSpPr/>
          <p:nvPr/>
        </p:nvSpPr>
        <p:spPr>
          <a:xfrm>
            <a:off x="630238" y="4645025"/>
            <a:ext cx="728662" cy="973138"/>
          </a:xfrm>
          <a:custGeom>
            <a:avLst/>
            <a:gdLst>
              <a:gd name="txL" fmla="*/ 0 w 959230"/>
              <a:gd name="txT" fmla="*/ 0 h 1283265"/>
              <a:gd name="txR" fmla="*/ 959230 w 959230"/>
              <a:gd name="txB" fmla="*/ 1283265 h 1283265"/>
            </a:gdLst>
            <a:ahLst/>
            <a:cxnLst>
              <a:cxn ang="0">
                <a:pos x="144016" y="0"/>
              </a:cxn>
              <a:cxn ang="0">
                <a:pos x="792088" y="0"/>
              </a:cxn>
              <a:cxn ang="0">
                <a:pos x="792088" y="442510"/>
              </a:cxn>
              <a:cxn ang="0">
                <a:pos x="959230" y="803650"/>
              </a:cxn>
              <a:cxn ang="0">
                <a:pos x="479615" y="1283265"/>
              </a:cxn>
              <a:cxn ang="0">
                <a:pos x="0" y="803650"/>
              </a:cxn>
              <a:cxn ang="0">
                <a:pos x="144016" y="461590"/>
              </a:cxn>
              <a:cxn ang="0">
                <a:pos x="144016" y="0"/>
              </a:cxn>
            </a:cxnLst>
            <a:rect l="txL" t="txT" r="txR" b="txB"/>
            <a:pathLst>
              <a:path w="959230" h="1283265">
                <a:moveTo>
                  <a:pt x="144016" y="0"/>
                </a:moveTo>
                <a:lnTo>
                  <a:pt x="792088" y="0"/>
                </a:lnTo>
                <a:lnTo>
                  <a:pt x="792088" y="442510"/>
                </a:lnTo>
                <a:cubicBezTo>
                  <a:pt x="894990" y="528892"/>
                  <a:pt x="959230" y="658769"/>
                  <a:pt x="959230" y="803650"/>
                </a:cubicBezTo>
                <a:cubicBezTo>
                  <a:pt x="959230" y="1068534"/>
                  <a:pt x="744499" y="1283265"/>
                  <a:pt x="479615" y="1283265"/>
                </a:cubicBezTo>
                <a:cubicBezTo>
                  <a:pt x="214731" y="1283265"/>
                  <a:pt x="0" y="1068534"/>
                  <a:pt x="0" y="803650"/>
                </a:cubicBezTo>
                <a:cubicBezTo>
                  <a:pt x="0" y="669564"/>
                  <a:pt x="55024" y="548329"/>
                  <a:pt x="144016" y="461590"/>
                </a:cubicBezTo>
                <a:lnTo>
                  <a:pt x="144016" y="0"/>
                </a:lnTo>
                <a:close/>
              </a:path>
            </a:pathLst>
          </a:custGeom>
          <a:solidFill>
            <a:schemeClr val="accent1">
              <a:lumMod val="75000"/>
            </a:schemeClr>
          </a:solidFill>
          <a:ln w="9525">
            <a:noFill/>
          </a:ln>
          <a:effectLst>
            <a:outerShdw dist="38100" dir="5400000" algn="ctr" rotWithShape="0">
              <a:srgbClr val="000000">
                <a:alpha val="26999"/>
              </a:srgbClr>
            </a:outerShdw>
          </a:effectLst>
        </p:spPr>
        <p:txBody>
          <a:bodyPr anchor="ctr"/>
          <a:p>
            <a:endParaRPr lang="zh-CN" altLang="en-US" dirty="0">
              <a:latin typeface="Arial" panose="020B0604020202020204" charset="-116"/>
            </a:endParaRPr>
          </a:p>
        </p:txBody>
      </p:sp>
      <p:sp>
        <p:nvSpPr>
          <p:cNvPr id="23" name="椭圆 42"/>
          <p:cNvSpPr/>
          <p:nvPr/>
        </p:nvSpPr>
        <p:spPr>
          <a:xfrm>
            <a:off x="720725" y="4981575"/>
            <a:ext cx="546100" cy="546100"/>
          </a:xfrm>
          <a:prstGeom prst="ellipse">
            <a:avLst/>
          </a:prstGeom>
          <a:solidFill>
            <a:srgbClr val="FFFFFF"/>
          </a:solidFill>
          <a:ln w="9525">
            <a:noFill/>
          </a:ln>
        </p:spPr>
        <p:txBody>
          <a:bodyPr lIns="0" tIns="0" rIns="0" bIns="0" anchor="ctr"/>
          <a:p>
            <a:pPr algn="ctr"/>
            <a:r>
              <a:rPr lang="en-US" altLang="zh-CN" sz="1400" dirty="0">
                <a:solidFill>
                  <a:srgbClr val="7F7F7F"/>
                </a:solidFill>
                <a:latin typeface="微软雅黑" panose="020B0503020204020204" pitchFamily="34" charset="-122"/>
                <a:ea typeface="微软雅黑" panose="020B0503020204020204" pitchFamily="34" charset="-122"/>
              </a:rPr>
              <a:t>4</a:t>
            </a:r>
            <a:endParaRPr lang="en-US" altLang="zh-CN" sz="1400" dirty="0">
              <a:solidFill>
                <a:srgbClr val="7F7F7F"/>
              </a:solidFill>
              <a:latin typeface="微软雅黑" panose="020B0503020204020204" pitchFamily="34" charset="-122"/>
              <a:ea typeface="微软雅黑" panose="020B0503020204020204" pitchFamily="34" charset="-122"/>
            </a:endParaRPr>
          </a:p>
        </p:txBody>
      </p:sp>
      <p:grpSp>
        <p:nvGrpSpPr>
          <p:cNvPr id="24" name="矩形 52"/>
          <p:cNvGrpSpPr/>
          <p:nvPr/>
        </p:nvGrpSpPr>
        <p:grpSpPr>
          <a:xfrm>
            <a:off x="-80962" y="4624388"/>
            <a:ext cx="2133600" cy="36512"/>
            <a:chOff x="0" y="0"/>
            <a:chExt cx="1344" cy="23"/>
          </a:xfrm>
        </p:grpSpPr>
        <p:pic>
          <p:nvPicPr>
            <p:cNvPr id="25" name="矩形 52"/>
            <p:cNvPicPr/>
            <p:nvPr/>
          </p:nvPicPr>
          <p:blipFill>
            <a:blip r:embed="rId4"/>
            <a:stretch>
              <a:fillRect/>
            </a:stretch>
          </p:blipFill>
          <p:spPr>
            <a:xfrm>
              <a:off x="0" y="0"/>
              <a:ext cx="1344" cy="23"/>
            </a:xfrm>
            <a:prstGeom prst="rect">
              <a:avLst/>
            </a:prstGeom>
            <a:noFill/>
            <a:ln w="9525">
              <a:noFill/>
            </a:ln>
          </p:spPr>
        </p:pic>
        <p:sp>
          <p:nvSpPr>
            <p:cNvPr id="26" name="Text Box 16"/>
            <p:cNvSpPr txBox="1"/>
            <p:nvPr/>
          </p:nvSpPr>
          <p:spPr>
            <a:xfrm rot="10800000">
              <a:off x="1" y="2"/>
              <a:ext cx="1342" cy="22"/>
            </a:xfrm>
            <a:prstGeom prst="rect">
              <a:avLst/>
            </a:prstGeom>
            <a:noFill/>
            <a:ln w="9525">
              <a:noFill/>
            </a:ln>
          </p:spPr>
          <p:txBody>
            <a:bodyPr anchor="ctr"/>
            <a:p>
              <a:pPr algn="ctr"/>
              <a:endParaRPr lang="zh-CN" altLang="en-US" sz="1300" dirty="0">
                <a:solidFill>
                  <a:srgbClr val="FFFFFF"/>
                </a:solidFill>
                <a:latin typeface="Arial" panose="020B0604020202020204" charset="-116"/>
                <a:ea typeface="微软雅黑" panose="020B0503020204020204" pitchFamily="34" charset="-122"/>
              </a:endParaRPr>
            </a:p>
          </p:txBody>
        </p:sp>
      </p:grpSp>
      <p:sp>
        <p:nvSpPr>
          <p:cNvPr id="27" name="文本框 26"/>
          <p:cNvSpPr txBox="1"/>
          <p:nvPr/>
        </p:nvSpPr>
        <p:spPr>
          <a:xfrm>
            <a:off x="1525270" y="1758950"/>
            <a:ext cx="9958705" cy="506730"/>
          </a:xfrm>
          <a:prstGeom prst="rect">
            <a:avLst/>
          </a:prstGeom>
          <a:noFill/>
        </p:spPr>
        <p:txBody>
          <a:bodyPr wrap="square" rtlCol="0">
            <a:sp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lang="zh-CN" b="1" spc="200">
                <a:solidFill>
                  <a:sysClr val="windowText" lastClr="000000">
                    <a:lumMod val="85000"/>
                    <a:lumOff val="15000"/>
                  </a:sysClr>
                </a:solidFill>
                <a:latin typeface="Arial" panose="020B0604020202020204" pitchFamily="34" charset="0"/>
                <a:ea typeface="微软雅黑" panose="020B0503020204020204" pitchFamily="34" charset="-122"/>
                <a:sym typeface="+mn-ea"/>
              </a:rPr>
              <a:t>建立健全工作协调推进机制，组织实施、统筹推进我市3岁以下婴幼儿照护服务工作；</a:t>
            </a:r>
            <a:endParaRPr lang="zh-CN" altLang="en-US"/>
          </a:p>
        </p:txBody>
      </p:sp>
      <p:sp>
        <p:nvSpPr>
          <p:cNvPr id="28" name="文本框 27"/>
          <p:cNvSpPr txBox="1"/>
          <p:nvPr/>
        </p:nvSpPr>
        <p:spPr>
          <a:xfrm>
            <a:off x="1525270" y="2825750"/>
            <a:ext cx="8952230" cy="506730"/>
          </a:xfrm>
          <a:prstGeom prst="rect">
            <a:avLst/>
          </a:prstGeom>
          <a:noFill/>
        </p:spPr>
        <p:txBody>
          <a:bodyPr wrap="square" rtlCol="0">
            <a:sp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lang="zh-CN" b="1" spc="200">
                <a:solidFill>
                  <a:sysClr val="windowText" lastClr="000000">
                    <a:lumMod val="85000"/>
                    <a:lumOff val="15000"/>
                  </a:sysClr>
                </a:solidFill>
                <a:latin typeface="Arial" panose="020B0604020202020204" pitchFamily="34" charset="0"/>
                <a:ea typeface="微软雅黑" panose="020B0503020204020204" pitchFamily="34" charset="-122"/>
                <a:sym typeface="+mn-ea"/>
              </a:rPr>
              <a:t>按年度重点任务，协调推动各县（区）、各相关部门工作落实；</a:t>
            </a:r>
            <a:endParaRPr lang="zh-CN" altLang="en-US"/>
          </a:p>
        </p:txBody>
      </p:sp>
      <p:sp>
        <p:nvSpPr>
          <p:cNvPr id="29" name="文本框 28"/>
          <p:cNvSpPr txBox="1"/>
          <p:nvPr/>
        </p:nvSpPr>
        <p:spPr>
          <a:xfrm>
            <a:off x="1525270" y="3960495"/>
            <a:ext cx="10380345" cy="506730"/>
          </a:xfrm>
          <a:prstGeom prst="rect">
            <a:avLst/>
          </a:prstGeom>
          <a:noFill/>
        </p:spPr>
        <p:txBody>
          <a:bodyPr wrap="square" rtlCol="0">
            <a:sp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lang="zh-CN" b="1" spc="200">
                <a:solidFill>
                  <a:sysClr val="windowText" lastClr="000000">
                    <a:lumMod val="85000"/>
                    <a:lumOff val="15000"/>
                  </a:sysClr>
                </a:solidFill>
                <a:latin typeface="Arial" panose="020B0604020202020204" pitchFamily="34" charset="0"/>
                <a:ea typeface="微软雅黑" panose="020B0503020204020204" pitchFamily="34" charset="-122"/>
                <a:sym typeface="+mn-ea"/>
              </a:rPr>
              <a:t>研究我市婴幼儿照护指导性意见，协调解决婴幼儿照护服务发展的重大问题；</a:t>
            </a:r>
            <a:endParaRPr lang="zh-CN" altLang="en-US"/>
          </a:p>
        </p:txBody>
      </p:sp>
      <p:sp>
        <p:nvSpPr>
          <p:cNvPr id="30" name="文本框 29"/>
          <p:cNvSpPr txBox="1"/>
          <p:nvPr/>
        </p:nvSpPr>
        <p:spPr>
          <a:xfrm>
            <a:off x="1525270" y="5001260"/>
            <a:ext cx="7025640" cy="506730"/>
          </a:xfrm>
          <a:prstGeom prst="rect">
            <a:avLst/>
          </a:prstGeom>
          <a:noFill/>
        </p:spPr>
        <p:txBody>
          <a:bodyPr wrap="square" rtlCol="0">
            <a:spAutoFit/>
          </a:bodyPr>
          <a:p>
            <a:pPr marL="0" lvl="0" indent="-358775" algn="l" fontAlgn="ctr">
              <a:lnSpc>
                <a:spcPct val="150000"/>
              </a:lnSpc>
              <a:spcBef>
                <a:spcPts val="1000"/>
              </a:spcBef>
              <a:spcAft>
                <a:spcPts val="0"/>
              </a:spcAft>
              <a:buClr>
                <a:sysClr val="windowText" lastClr="000000">
                  <a:lumMod val="95000"/>
                  <a:lumOff val="5000"/>
                </a:sysClr>
              </a:buClr>
              <a:buSzPct val="130000"/>
              <a:buFont typeface="WPS-Bullets" pitchFamily="2" charset="0"/>
              <a:buNone/>
            </a:pPr>
            <a:r>
              <a:rPr lang="zh-CN" b="1" spc="200">
                <a:solidFill>
                  <a:sysClr val="windowText" lastClr="000000">
                    <a:lumMod val="85000"/>
                    <a:lumOff val="15000"/>
                  </a:sysClr>
                </a:solidFill>
                <a:latin typeface="Arial" panose="020B0604020202020204" pitchFamily="34" charset="0"/>
                <a:ea typeface="微软雅黑" panose="020B0503020204020204" pitchFamily="34" charset="-122"/>
                <a:sym typeface="+mn-ea"/>
              </a:rPr>
              <a:t>完成上级交办的其他事项。</a:t>
            </a:r>
            <a:endParaRPr lang="zh-CN" altLang="en-US"/>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3" name="流程图: 数据 12"/>
          <p:cNvSpPr/>
          <p:nvPr>
            <p:custDataLst>
              <p:tags r:id="rId1"/>
            </p:custDataLst>
          </p:nvPr>
        </p:nvSpPr>
        <p:spPr>
          <a:xfrm flipH="1">
            <a:off x="0" y="0"/>
            <a:ext cx="12192000" cy="6858254"/>
          </a:xfrm>
          <a:prstGeom prst="flowChartInputOutput">
            <a:avLst/>
          </a:prstGeom>
          <a:solidFill>
            <a:srgbClr val="81AFE0"/>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p>
            <a:pPr algn="ctr"/>
            <a:endParaRPr kumimoji="1" lang="zh-CN" altLang="en-US" sz="1600" b="1" dirty="0">
              <a:solidFill>
                <a:sysClr val="window" lastClr="FFFFFF"/>
              </a:solidFill>
              <a:latin typeface="+mn-ea"/>
            </a:endParaRPr>
          </a:p>
        </p:txBody>
      </p:sp>
      <p:sp>
        <p:nvSpPr>
          <p:cNvPr id="14" name="矩形 13"/>
          <p:cNvSpPr/>
          <p:nvPr>
            <p:custDataLst>
              <p:tags r:id="rId2"/>
            </p:custDataLst>
          </p:nvPr>
        </p:nvSpPr>
        <p:spPr>
          <a:xfrm>
            <a:off x="478790" y="1264285"/>
            <a:ext cx="11463655" cy="4819015"/>
          </a:xfrm>
          <a:prstGeom prst="rect">
            <a:avLst/>
          </a:prstGeom>
          <a:solidFill>
            <a:srgbClr val="FFFFFF"/>
          </a:solidFill>
          <a:ln>
            <a:noFill/>
          </a:ln>
        </p:spPr>
        <p:style>
          <a:lnRef idx="2">
            <a:srgbClr val="81AFE0">
              <a:shade val="50000"/>
            </a:srgbClr>
          </a:lnRef>
          <a:fillRef idx="1">
            <a:srgbClr val="81AFE0"/>
          </a:fillRef>
          <a:effectRef idx="0">
            <a:srgbClr val="81AFE0"/>
          </a:effectRef>
          <a:fontRef idx="minor">
            <a:sysClr val="window" lastClr="FFFFFF"/>
          </a:fontRef>
        </p:style>
        <p:txBody>
          <a:bodyPr rtlCol="0" anchor="ctr">
            <a:scene3d>
              <a:camera prst="orthographicFront"/>
              <a:lightRig rig="threePt" dir="t"/>
            </a:scene3d>
          </a:bodyPr>
          <a:p>
            <a:pPr marL="0" lvl="0" indent="-358775" algn="just" fontAlgn="ctr">
              <a:lnSpc>
                <a:spcPct val="200000"/>
              </a:lnSpc>
              <a:spcBef>
                <a:spcPts val="1000"/>
              </a:spcBef>
              <a:spcAft>
                <a:spcPts val="0"/>
              </a:spcAft>
              <a:buClr>
                <a:sysClr val="windowText" lastClr="000000">
                  <a:lumMod val="95000"/>
                  <a:lumOff val="5000"/>
                </a:sysClr>
              </a:buClr>
              <a:buSzPct val="130000"/>
              <a:buFont typeface="WPS-Bullets" pitchFamily="2" charset="0"/>
              <a:buNone/>
            </a:pPr>
            <a:endParaRPr kumimoji="1" lang="zh-CN" altLang="en-US" sz="2400" b="1">
              <a:solidFill>
                <a:schemeClr val="tx1"/>
              </a:solidFill>
              <a:effectLst>
                <a:outerShdw blurRad="38100" dist="19050" dir="2700000" algn="tl" rotWithShape="0">
                  <a:schemeClr val="dk1">
                    <a:alpha val="40000"/>
                  </a:schemeClr>
                </a:outerShdw>
              </a:effectLst>
              <a:latin typeface="+mn-ea"/>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p>
            <a:pPr marL="0" indent="0" algn="l">
              <a:lnSpc>
                <a:spcPct val="100000"/>
              </a:lnSpc>
              <a:spcBef>
                <a:spcPts val="0"/>
              </a:spcBef>
              <a:spcAft>
                <a:spcPts val="0"/>
              </a:spcAft>
              <a:buSzPct val="100000"/>
              <a:buNone/>
            </a:pPr>
            <a:r>
              <a:rPr lang="zh-CN" altLang="en-US" sz="3600" b="1" spc="300">
                <a:solidFill>
                  <a:sysClr val="window" lastClr="FFFFFF"/>
                </a:solidFill>
                <a:latin typeface="Arial" panose="020B0604020202020204" pitchFamily="34" charset="0"/>
                <a:ea typeface="微软雅黑" panose="020B0503020204020204" pitchFamily="34" charset="-122"/>
              </a:rPr>
              <a:t>五、日常管理</a:t>
            </a:r>
            <a:endParaRPr lang="zh-CN" altLang="en-US" sz="3600" b="1" spc="300">
              <a:solidFill>
                <a:sysClr val="window" lastClr="FFFFFF"/>
              </a:solidFill>
              <a:latin typeface="Arial" panose="020B0604020202020204" pitchFamily="34" charset="0"/>
              <a:ea typeface="微软雅黑" panose="020B0503020204020204" pitchFamily="34" charset="-122"/>
            </a:endParaRPr>
          </a:p>
        </p:txBody>
      </p:sp>
      <p:sp>
        <p:nvSpPr>
          <p:cNvPr id="2" name="文本框 1"/>
          <p:cNvSpPr txBox="1"/>
          <p:nvPr/>
        </p:nvSpPr>
        <p:spPr>
          <a:xfrm>
            <a:off x="1091565" y="1866265"/>
            <a:ext cx="8914130" cy="829945"/>
          </a:xfrm>
          <a:prstGeom prst="rect">
            <a:avLst/>
          </a:prstGeom>
          <a:noFill/>
        </p:spPr>
        <p:txBody>
          <a:bodyPr wrap="square" rtlCol="0">
            <a:spAutoFit/>
          </a:bodyPr>
          <a:p>
            <a:r>
              <a:rPr kumimoji="1" lang="zh-CN" altLang="en-US" sz="2400" b="1">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sym typeface="+mn-ea"/>
              </a:rPr>
              <a:t>※  </a:t>
            </a:r>
            <a:r>
              <a:rPr kumimoji="1" lang="zh-CN" altLang="en-US" sz="2400" b="1">
                <a:effectLst>
                  <a:outerShdw blurRad="38100" dist="19050" dir="2700000" algn="tl" rotWithShape="0">
                    <a:schemeClr val="dk1">
                      <a:alpha val="40000"/>
                    </a:schemeClr>
                  </a:outerShdw>
                </a:effectLst>
                <a:latin typeface="+mn-ea"/>
                <a:sym typeface="+mn-ea"/>
              </a:rPr>
              <a:t>领导组下设办公室，办公室设在市卫健委，负责承担联席会议的日常工作。</a:t>
            </a:r>
            <a:endParaRPr lang="zh-CN" altLang="en-US" sz="2400"/>
          </a:p>
        </p:txBody>
      </p:sp>
      <p:sp>
        <p:nvSpPr>
          <p:cNvPr id="4" name="文本框 3"/>
          <p:cNvSpPr txBox="1"/>
          <p:nvPr/>
        </p:nvSpPr>
        <p:spPr>
          <a:xfrm>
            <a:off x="1187450" y="3258820"/>
            <a:ext cx="8501380" cy="829945"/>
          </a:xfrm>
          <a:prstGeom prst="rect">
            <a:avLst/>
          </a:prstGeom>
          <a:noFill/>
        </p:spPr>
        <p:txBody>
          <a:bodyPr wrap="square" rtlCol="0">
            <a:spAutoFit/>
          </a:bodyPr>
          <a:p>
            <a:r>
              <a:rPr kumimoji="1" lang="zh-CN" altLang="en-US" sz="2400" b="1">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sym typeface="+mn-ea"/>
              </a:rPr>
              <a:t>※  </a:t>
            </a:r>
            <a:r>
              <a:rPr kumimoji="1" lang="zh-CN" altLang="en-US" sz="2400" b="1">
                <a:effectLst>
                  <a:outerShdw blurRad="38100" dist="19050" dir="2700000" algn="tl" rotWithShape="0">
                    <a:schemeClr val="dk1">
                      <a:alpha val="40000"/>
                    </a:schemeClr>
                  </a:outerShdw>
                </a:effectLst>
                <a:latin typeface="+mn-ea"/>
                <a:sym typeface="+mn-ea"/>
              </a:rPr>
              <a:t>领导组成员因工作变动需要调整的，由所在单位向领导组办公室报备。</a:t>
            </a:r>
            <a:endParaRPr lang="zh-CN" altLang="en-US" sz="2400"/>
          </a:p>
        </p:txBody>
      </p:sp>
    </p:spTree>
    <p:custDataLst>
      <p:tags r:id="rId4"/>
    </p:custDataLst>
  </p:cSld>
  <p:clrMapOvr>
    <a:overrideClrMapping bg1="lt1" tx1="dk1" bg2="lt2" tx2="dk2" accent1="accent1" accent2="accent2" accent3="accent3" accent4="accent4" accent5="accent5" accent6="accent6" hlink="hlink" folHlink="folHlink"/>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3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41.xml><?xml version="1.0" encoding="utf-8"?>
<p:tagLst xmlns:p="http://schemas.openxmlformats.org/presentationml/2006/main">
  <p:tag name="KSO_WM_UNIT_TYPE" val="i"/>
  <p:tag name="KSO_WM_UNIT_SUBTYPE" val="h"/>
  <p:tag name="KSO_WM_SLIDE_BACKGROUND_TYPE" val="frame"/>
  <p:tag name="KSO_WM_SLIDE_BK_DARK_LIGHT" val="2"/>
  <p:tag name="KSO_WM_UNIT_HIGHLIGHT" val="0"/>
  <p:tag name="KSO_WM_UNIT_COMPATIBLE" val="0"/>
  <p:tag name="KSO_WM_UNIT_DIAGRAM_ISNUMVISUAL" val="0"/>
  <p:tag name="KSO_WM_UNIT_DIAGRAM_ISREFERUNIT" val="0"/>
  <p:tag name="KSO_WM_UNIT_INDEX" val="1"/>
  <p:tag name="KSO_WM_UNIT_ID" val="_13*i*1"/>
  <p:tag name="KSO_WM_UNIT_BK_DARK_LIGHT" val="2"/>
  <p:tag name="KSO_WM_UNIT_LAYERLEVEL" val="1"/>
  <p:tag name="KSO_WM_TAG_VERSION" val="1.0"/>
  <p:tag name="KSO_WM_BEAUTIFY_FLAG" val="#wm#"/>
</p:tagLst>
</file>

<file path=ppt/tags/tag14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9.xml><?xml version="1.0" encoding="utf-8"?>
<p:tagLst xmlns:p="http://schemas.openxmlformats.org/presentationml/2006/main">
  <p:tag name="KSO_WM_UNIT_TYPE" val="i"/>
  <p:tag name="KSO_WM_UNIT_SUBTYPE" val="h"/>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NDEX" val="1"/>
  <p:tag name="KSO_WM_UNIT_ID" val="_14*i*1"/>
  <p:tag name="KSO_WM_UNIT_BK_DARK_LIGHT" val="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7.xml><?xml version="1.0" encoding="utf-8"?>
<p:tagLst xmlns:p="http://schemas.openxmlformats.org/presentationml/2006/main">
  <p:tag name="KSO_WM_UNIT_TYPE" val="i"/>
  <p:tag name="KSO_WM_UNIT_SUBTYPE" val="h"/>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NDEX" val="1"/>
  <p:tag name="KSO_WM_UNIT_ID" val="_15*i*1"/>
  <p:tag name="KSO_WM_UNIT_BK_DARK_LIGHT" val="2"/>
  <p:tag name="KSO_WM_UNIT_LAYERLEVEL" val="1"/>
  <p:tag name="KSO_WM_TAG_VERSION" val="1.0"/>
  <p:tag name="KSO_WM_BEAUTIFY_FLAG" val="#wm#"/>
</p:tagLst>
</file>

<file path=ppt/tags/tag1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6.xml><?xml version="1.0" encoding="utf-8"?>
<p:tagLst xmlns:p="http://schemas.openxmlformats.org/presentationml/2006/main">
  <p:tag name="KSO_WM_UNIT_TYPE" val="i"/>
  <p:tag name="KSO_WM_UNIT_SUBTYPE" val="h"/>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NDEX" val="1"/>
  <p:tag name="KSO_WM_UNIT_ID" val="_16*i*1"/>
  <p:tag name="KSO_WM_UNIT_BK_DARK_LIGHT" val="2"/>
  <p:tag name="KSO_WM_UNIT_LAYERLEVEL" val="1"/>
  <p:tag name="KSO_WM_TAG_VERSION" val="1.0"/>
  <p:tag name="KSO_WM_BEAUTIFY_FLAG" val="#wm#"/>
</p:tagLst>
</file>

<file path=ppt/tags/tag1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5.xml><?xml version="1.0" encoding="utf-8"?>
<p:tagLst xmlns:p="http://schemas.openxmlformats.org/presentationml/2006/main">
  <p:tag name="KSO_WM_UNIT_TYPE" val="i"/>
  <p:tag name="KSO_WM_UNIT_SUBTYPE" val="h"/>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NDEX" val="1"/>
  <p:tag name="KSO_WM_UNIT_ID" val="_17*i*1"/>
  <p:tag name="KSO_WM_UNIT_BK_DARK_LIGHT" val="2"/>
  <p:tag name="KSO_WM_UNIT_LAYERLEVEL" val="1"/>
  <p:tag name="KSO_WM_TAG_VERSION" val="1.0"/>
  <p:tag name="KSO_WM_BEAUTIFY_FLAG" val="#wm#"/>
</p:tagLst>
</file>

<file path=ppt/tags/tag1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6.xml><?xml version="1.0" encoding="utf-8"?>
<p:tagLst xmlns:p="http://schemas.openxmlformats.org/presentationml/2006/main">
  <p:tag name="KSO_WM_UNIT_TYPE" val="i"/>
  <p:tag name="KSO_WM_UNIT_SUBTYPE" val="h"/>
  <p:tag name="KSO_WM_SLIDE_BACKGROUND_TYPE" val="belt"/>
  <p:tag name="KSO_WM_SLIDE_BK_DARK_LIGHT" val="2"/>
  <p:tag name="KSO_WM_UNIT_HIGHLIGHT" val="0"/>
  <p:tag name="KSO_WM_UNIT_COMPATIBLE" val="0"/>
  <p:tag name="KSO_WM_UNIT_DIAGRAM_ISNUMVISUAL" val="0"/>
  <p:tag name="KSO_WM_UNIT_DIAGRAM_ISREFERUNIT" val="0"/>
  <p:tag name="KSO_WM_UNIT_INDEX" val="1"/>
  <p:tag name="KSO_WM_UNIT_ID" val="_18*i*1"/>
  <p:tag name="KSO_WM_UNIT_BK_DARK_LIGHT" val="2"/>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416"/>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416"/>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9.xml><?xml version="1.0" encoding="utf-8"?>
<p:tagLst xmlns:p="http://schemas.openxmlformats.org/presentationml/2006/main">
  <p:tag name="KSO_WM_TAG_VERSION" val="1.0"/>
  <p:tag name="KSO_WM_BEAUTIFY_FLAG" val="#wm#"/>
  <p:tag name="KSO_WM_TEMPLATE_CATEGORY" val="custom"/>
  <p:tag name="KSO_WM_TEMPLATE_INDEX" val="20204416"/>
  <p:tag name="KSO_WM_TEMPLATE_SUBCATEGORY" val="0"/>
  <p:tag name="KSO_WM_TEMPLATE_MASTER_TYPE" val="1"/>
  <p:tag name="KSO_WM_TEMPLATE_COLOR_TYPE" val="1"/>
  <p:tag name="KSO_WM_TEMPLATE_MASTER_THUMB_INDEX" val="12"/>
  <p:tag name="KSO_WM_TEMPLATE_THUMBS_INDEX" val="1、4、7、9、12、17、20、21、22、23、24、27、30、34、37"/>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LAYERLEVEL" val="1"/>
  <p:tag name="KSO_WM_TAG_VERSION" val="1.0"/>
  <p:tag name="KSO_WM_BEAUTIFY_FLAG" val="#wm#"/>
  <p:tag name="KSO_WM_UNIT_ISCONTENTSTITLE" val="0"/>
  <p:tag name="KSO_WM_UNIT_NOCLEAR" val="0"/>
  <p:tag name="KSO_WM_UNIT_VALUE" val="7"/>
  <p:tag name="KSO_WM_UNIT_TYPE" val="a"/>
  <p:tag name="KSO_WM_UNIT_INDEX" val="1"/>
  <p:tag name="KSO_WM_UNIT_PRESET_TEXT" val="世界环境日"/>
  <p:tag name="KSO_WM_TEMPLATE_CATEGORY" val="custom"/>
  <p:tag name="KSO_WM_TEMPLATE_INDEX" val="20204416"/>
  <p:tag name="KSO_WM_UNIT_ID" val="custom20204416_1*a*1"/>
  <p:tag name="KSO_WM_UNIT_ISNUMDGMTITLE" val="0"/>
</p:tagLst>
</file>

<file path=ppt/tags/tag201.xml><?xml version="1.0" encoding="utf-8"?>
<p:tagLst xmlns:p="http://schemas.openxmlformats.org/presentationml/2006/main">
  <p:tag name="KSO_WM_SLIDE_ID" val="custom20204416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4416"/>
  <p:tag name="KSO_WM_SLIDE_LAYOUT" val="a"/>
  <p:tag name="KSO_WM_SLIDE_LAYOUT_CNT" val="1"/>
  <p:tag name="KSO_WM_UNIT_SHOW_EDIT_AREA_INDICATION" val="1"/>
  <p:tag name="KSO_WM_TEMPLATE_THUMBS_INDEX" val="1、4、7、9、12、17、20、21、22、23、24、27、30、34、37"/>
  <p:tag name="KSO_WM_TEMPLATE_MASTER_THUMB_INDEX" val="12"/>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04.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05.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Lst>
</file>

<file path=ppt/tags/tag206.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09.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Lst>
</file>

<file path=ppt/tags/tag211.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14.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15.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Lst>
</file>

<file path=ppt/tags/tag216.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19.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Lst>
</file>

<file path=ppt/tags/tag221.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24.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25.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Lst>
</file>

<file path=ppt/tags/tag226.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29.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Lst>
</file>

<file path=ppt/tags/tag231.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34.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35.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Lst>
</file>

<file path=ppt/tags/tag238.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Lst>
</file>

<file path=ppt/tags/tag239.xml><?xml version="1.0" encoding="utf-8"?>
<p:tagLst xmlns:p="http://schemas.openxmlformats.org/presentationml/2006/main">
  <p:tag name="KSO_WM_BEAUTIFY_FLAG" val="#wm#"/>
  <p:tag name="KSO_WM_TEMPLATE_CATEGORY" val="diagram"/>
  <p:tag name="KSO_WM_TEMPLATE_INDEX" val="20194764"/>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SLIDE_LAYOUT" val="a_f"/>
  <p:tag name="KSO_WM_SLIDE_LAYOUT_CNT" val="1_1"/>
  <p:tag name="KSO_WM_TEMPLATE_MASTER_TYPE" val="0"/>
  <p:tag name="KSO_WM_TEMPLATE_COLOR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256">
      <a:dk1>
        <a:srgbClr val="000000"/>
      </a:dk1>
      <a:lt1>
        <a:srgbClr val="FFFFFF"/>
      </a:lt1>
      <a:dk2>
        <a:srgbClr val="F4F7FA"/>
      </a:dk2>
      <a:lt2>
        <a:srgbClr val="FFFFFF"/>
      </a:lt2>
      <a:accent1>
        <a:srgbClr val="387DD0"/>
      </a:accent1>
      <a:accent2>
        <a:srgbClr val="2E9CCE"/>
      </a:accent2>
      <a:accent3>
        <a:srgbClr val="37B9AA"/>
      </a:accent3>
      <a:accent4>
        <a:srgbClr val="43A198"/>
      </a:accent4>
      <a:accent5>
        <a:srgbClr val="CBB635"/>
      </a:accent5>
      <a:accent6>
        <a:srgbClr val="C18E71"/>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2.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3.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4.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5.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6.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7.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ppt/theme/themeOverride8.xml><?xml version="1.0" encoding="utf-8"?>
<a:themeOverride xmlns:a="http://schemas.openxmlformats.org/drawingml/2006/main">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themeOverride>
</file>

<file path=docProps/app.xml><?xml version="1.0" encoding="utf-8"?>
<Properties xmlns="http://schemas.openxmlformats.org/officeDocument/2006/extended-properties" xmlns:vt="http://schemas.openxmlformats.org/officeDocument/2006/docPropsVTypes">
  <TotalTime>0</TotalTime>
  <Words>1503</Words>
  <Application>WPS 演示</Application>
  <PresentationFormat>宽屏</PresentationFormat>
  <Paragraphs>83</Paragraphs>
  <Slides>9</Slides>
  <Notes>4</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9</vt:i4>
      </vt:variant>
    </vt:vector>
  </HeadingPairs>
  <TitlesOfParts>
    <vt:vector size="22" baseType="lpstr">
      <vt:lpstr>Arial</vt:lpstr>
      <vt:lpstr>宋体</vt:lpstr>
      <vt:lpstr>Wingdings</vt:lpstr>
      <vt:lpstr>微软雅黑</vt:lpstr>
      <vt:lpstr>Wingdings</vt:lpstr>
      <vt:lpstr>汉仪旗黑-85S</vt:lpstr>
      <vt:lpstr>黑体</vt:lpstr>
      <vt:lpstr>WPS-Bullets</vt:lpstr>
      <vt:lpstr>Arial</vt:lpstr>
      <vt:lpstr>Arial Unicode MS</vt:lpstr>
      <vt:lpstr>Calibri</vt:lpstr>
      <vt:lpstr>Office 主题​​</vt:lpstr>
      <vt:lpstr>1_Office 主题​​</vt:lpstr>
      <vt:lpstr>《阳泉市人民政府办公室关于成立阳泉市3岁以下婴幼儿照护服务工作领导组的通知》解读</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张淑芳</cp:lastModifiedBy>
  <cp:revision>179</cp:revision>
  <dcterms:created xsi:type="dcterms:W3CDTF">2019-06-19T02:08:00Z</dcterms:created>
  <dcterms:modified xsi:type="dcterms:W3CDTF">2020-08-26T09:37:07Z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